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98" r:id="rId2"/>
    <p:sldId id="297" r:id="rId3"/>
    <p:sldId id="287" r:id="rId4"/>
    <p:sldId id="296" r:id="rId5"/>
    <p:sldId id="300" r:id="rId6"/>
    <p:sldId id="264" r:id="rId7"/>
    <p:sldId id="256" r:id="rId8"/>
    <p:sldId id="259" r:id="rId9"/>
    <p:sldId id="261" r:id="rId10"/>
    <p:sldId id="288" r:id="rId11"/>
    <p:sldId id="272" r:id="rId12"/>
    <p:sldId id="263" r:id="rId13"/>
    <p:sldId id="262" r:id="rId14"/>
    <p:sldId id="273" r:id="rId15"/>
    <p:sldId id="299" r:id="rId16"/>
    <p:sldId id="289" r:id="rId17"/>
    <p:sldId id="279" r:id="rId18"/>
    <p:sldId id="301" r:id="rId19"/>
    <p:sldId id="302" r:id="rId20"/>
    <p:sldId id="303" r:id="rId21"/>
    <p:sldId id="304" r:id="rId22"/>
    <p:sldId id="275" r:id="rId23"/>
    <p:sldId id="280" r:id="rId24"/>
    <p:sldId id="282" r:id="rId25"/>
    <p:sldId id="292" r:id="rId26"/>
    <p:sldId id="293" r:id="rId27"/>
    <p:sldId id="305" r:id="rId28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19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06C0C-9B29-4125-ADC9-202322E41DDD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6862EA77-391F-4A05-98DC-4C0B820AEDFA}">
      <dgm:prSet phldrT="[Text]"/>
      <dgm:spPr/>
      <dgm:t>
        <a:bodyPr/>
        <a:lstStyle/>
        <a:p>
          <a:r>
            <a:rPr lang="en-CA" dirty="0" smtClean="0"/>
            <a:t>Round 1</a:t>
          </a:r>
          <a:endParaRPr lang="en-CA" dirty="0"/>
        </a:p>
      </dgm:t>
    </dgm:pt>
    <dgm:pt modelId="{E5D484DF-B66C-404C-B9CE-C53B76D090CF}" type="parTrans" cxnId="{828F6977-1E81-4924-8757-4EED689ED7DB}">
      <dgm:prSet/>
      <dgm:spPr/>
      <dgm:t>
        <a:bodyPr/>
        <a:lstStyle/>
        <a:p>
          <a:endParaRPr lang="en-CA"/>
        </a:p>
      </dgm:t>
    </dgm:pt>
    <dgm:pt modelId="{7CDC8EEC-2410-4475-A714-BF4B85408B15}" type="sibTrans" cxnId="{828F6977-1E81-4924-8757-4EED689ED7DB}">
      <dgm:prSet/>
      <dgm:spPr/>
      <dgm:t>
        <a:bodyPr/>
        <a:lstStyle/>
        <a:p>
          <a:endParaRPr lang="en-CA"/>
        </a:p>
      </dgm:t>
    </dgm:pt>
    <dgm:pt modelId="{DEB40802-407E-4871-B3BE-90561BEF558F}">
      <dgm:prSet phldrT="[Text]"/>
      <dgm:spPr/>
      <dgm:t>
        <a:bodyPr/>
        <a:lstStyle/>
        <a:p>
          <a:r>
            <a:rPr lang="en-CA" dirty="0" smtClean="0"/>
            <a:t>Round 2</a:t>
          </a:r>
          <a:endParaRPr lang="en-CA" dirty="0"/>
        </a:p>
      </dgm:t>
    </dgm:pt>
    <dgm:pt modelId="{5BD50B5D-5CDD-4AD1-858F-C1B94A4F8ADF}" type="parTrans" cxnId="{BE05B038-78CF-46A9-984A-6106B9CB7548}">
      <dgm:prSet/>
      <dgm:spPr/>
      <dgm:t>
        <a:bodyPr/>
        <a:lstStyle/>
        <a:p>
          <a:endParaRPr lang="en-CA"/>
        </a:p>
      </dgm:t>
    </dgm:pt>
    <dgm:pt modelId="{0217FB34-B8C5-4664-A02F-2BD27459805D}" type="sibTrans" cxnId="{BE05B038-78CF-46A9-984A-6106B9CB7548}">
      <dgm:prSet/>
      <dgm:spPr/>
      <dgm:t>
        <a:bodyPr/>
        <a:lstStyle/>
        <a:p>
          <a:endParaRPr lang="en-CA"/>
        </a:p>
      </dgm:t>
    </dgm:pt>
    <dgm:pt modelId="{3A3B07CC-F4A4-4873-A355-1CF6478B67A7}">
      <dgm:prSet phldrT="[Text]"/>
      <dgm:spPr/>
      <dgm:t>
        <a:bodyPr/>
        <a:lstStyle/>
        <a:p>
          <a:r>
            <a:rPr lang="en-CA" dirty="0" smtClean="0"/>
            <a:t>People with M&amp;E Responsibility</a:t>
          </a:r>
        </a:p>
        <a:p>
          <a:endParaRPr lang="en-CA" dirty="0" smtClean="0"/>
        </a:p>
        <a:p>
          <a:r>
            <a:rPr lang="en-CA" dirty="0" smtClean="0"/>
            <a:t>Conceptual M&amp;E Plan</a:t>
          </a:r>
          <a:endParaRPr lang="en-CA" dirty="0"/>
        </a:p>
      </dgm:t>
    </dgm:pt>
    <dgm:pt modelId="{84FEBA03-D10C-48EA-B4F2-CCB35CCDFCCC}" type="parTrans" cxnId="{29BB5CFD-3096-4D20-885F-6DAD8FCF3CBF}">
      <dgm:prSet/>
      <dgm:spPr/>
      <dgm:t>
        <a:bodyPr/>
        <a:lstStyle/>
        <a:p>
          <a:endParaRPr lang="en-CA"/>
        </a:p>
      </dgm:t>
    </dgm:pt>
    <dgm:pt modelId="{CE1BCB9C-8BBD-4B0B-8C2A-8E300F0D0646}" type="sibTrans" cxnId="{29BB5CFD-3096-4D20-885F-6DAD8FCF3CBF}">
      <dgm:prSet/>
      <dgm:spPr/>
      <dgm:t>
        <a:bodyPr/>
        <a:lstStyle/>
        <a:p>
          <a:endParaRPr lang="en-CA"/>
        </a:p>
      </dgm:t>
    </dgm:pt>
    <dgm:pt modelId="{237C2A79-E021-4D6F-B514-DDE2DA91B236}">
      <dgm:prSet phldrT="[Text]"/>
      <dgm:spPr/>
      <dgm:t>
        <a:bodyPr/>
        <a:lstStyle/>
        <a:p>
          <a:r>
            <a:rPr lang="en-CA" smtClean="0"/>
            <a:t>Responsibilities</a:t>
          </a:r>
          <a:endParaRPr lang="en-CA" dirty="0"/>
        </a:p>
      </dgm:t>
    </dgm:pt>
    <dgm:pt modelId="{DE1C8858-F9D5-46BC-A51C-737944D70CDD}" type="parTrans" cxnId="{2F1DF6F0-134C-4BBC-9B24-90F0D3D74371}">
      <dgm:prSet/>
      <dgm:spPr/>
      <dgm:t>
        <a:bodyPr/>
        <a:lstStyle/>
        <a:p>
          <a:endParaRPr lang="en-CA"/>
        </a:p>
      </dgm:t>
    </dgm:pt>
    <dgm:pt modelId="{C601FBFB-4F9F-4D18-863A-67414F1AA672}" type="sibTrans" cxnId="{2F1DF6F0-134C-4BBC-9B24-90F0D3D74371}">
      <dgm:prSet/>
      <dgm:spPr/>
      <dgm:t>
        <a:bodyPr/>
        <a:lstStyle/>
        <a:p>
          <a:endParaRPr lang="en-CA"/>
        </a:p>
      </dgm:t>
    </dgm:pt>
    <dgm:pt modelId="{550FD614-AE73-4428-B3EB-BED120A3BE6E}">
      <dgm:prSet phldrT="[Text]"/>
      <dgm:spPr/>
      <dgm:t>
        <a:bodyPr/>
        <a:lstStyle/>
        <a:p>
          <a:r>
            <a:rPr lang="en-CA" dirty="0" smtClean="0"/>
            <a:t>Concepts</a:t>
          </a:r>
          <a:endParaRPr lang="en-CA" dirty="0"/>
        </a:p>
      </dgm:t>
    </dgm:pt>
    <dgm:pt modelId="{FC4EE826-EB98-44B4-BB5D-F538ED15950A}" type="parTrans" cxnId="{F757EDB9-5DAB-47E8-9A04-61520D860280}">
      <dgm:prSet/>
      <dgm:spPr/>
      <dgm:t>
        <a:bodyPr/>
        <a:lstStyle/>
        <a:p>
          <a:endParaRPr lang="en-CA"/>
        </a:p>
      </dgm:t>
    </dgm:pt>
    <dgm:pt modelId="{2DB08991-517A-428A-B294-5F72213395DF}" type="sibTrans" cxnId="{F757EDB9-5DAB-47E8-9A04-61520D860280}">
      <dgm:prSet/>
      <dgm:spPr/>
      <dgm:t>
        <a:bodyPr/>
        <a:lstStyle/>
        <a:p>
          <a:endParaRPr lang="en-CA"/>
        </a:p>
      </dgm:t>
    </dgm:pt>
    <dgm:pt modelId="{B3AC7B38-075C-4B7D-91A4-19868C64C7EC}">
      <dgm:prSet phldrT="[Text]"/>
      <dgm:spPr/>
      <dgm:t>
        <a:bodyPr/>
        <a:lstStyle/>
        <a:p>
          <a:endParaRPr lang="en-CA" dirty="0"/>
        </a:p>
      </dgm:t>
    </dgm:pt>
    <dgm:pt modelId="{F0EA18A1-CD52-4DC5-960D-2AFE4F3A37A3}" type="parTrans" cxnId="{01609F3D-4CA1-4A3F-AF9D-C3A6FAABCEDA}">
      <dgm:prSet/>
      <dgm:spPr/>
      <dgm:t>
        <a:bodyPr/>
        <a:lstStyle/>
        <a:p>
          <a:endParaRPr lang="en-CA"/>
        </a:p>
      </dgm:t>
    </dgm:pt>
    <dgm:pt modelId="{9F75359C-180E-455C-88C3-FC1F73BCB25C}" type="sibTrans" cxnId="{01609F3D-4CA1-4A3F-AF9D-C3A6FAABCEDA}">
      <dgm:prSet/>
      <dgm:spPr/>
      <dgm:t>
        <a:bodyPr/>
        <a:lstStyle/>
        <a:p>
          <a:endParaRPr lang="en-CA"/>
        </a:p>
      </dgm:t>
    </dgm:pt>
    <dgm:pt modelId="{3491ECC3-FE80-40D5-9F1F-7D034CB48C0A}">
      <dgm:prSet phldrT="[Text]"/>
      <dgm:spPr/>
      <dgm:t>
        <a:bodyPr/>
        <a:lstStyle/>
        <a:p>
          <a:r>
            <a:rPr lang="en-CA" dirty="0" smtClean="0"/>
            <a:t>Roles</a:t>
          </a:r>
          <a:endParaRPr lang="en-CA" dirty="0"/>
        </a:p>
      </dgm:t>
    </dgm:pt>
    <dgm:pt modelId="{9EA10D41-1C98-4FC5-A259-AC865A58751A}" type="parTrans" cxnId="{D7A39B40-5277-4F27-9588-F0CC980F722D}">
      <dgm:prSet/>
      <dgm:spPr/>
      <dgm:t>
        <a:bodyPr/>
        <a:lstStyle/>
        <a:p>
          <a:endParaRPr lang="en-CA"/>
        </a:p>
      </dgm:t>
    </dgm:pt>
    <dgm:pt modelId="{3681D12B-77C3-427F-B85B-448EFC98494F}" type="sibTrans" cxnId="{D7A39B40-5277-4F27-9588-F0CC980F722D}">
      <dgm:prSet/>
      <dgm:spPr/>
      <dgm:t>
        <a:bodyPr/>
        <a:lstStyle/>
        <a:p>
          <a:endParaRPr lang="en-CA"/>
        </a:p>
      </dgm:t>
    </dgm:pt>
    <dgm:pt modelId="{04D4404F-438A-412C-9C04-86A6671C8E41}">
      <dgm:prSet phldrT="[Text]"/>
      <dgm:spPr/>
      <dgm:t>
        <a:bodyPr/>
        <a:lstStyle/>
        <a:p>
          <a:r>
            <a:rPr lang="en-CA" dirty="0" smtClean="0"/>
            <a:t>Round 3</a:t>
          </a:r>
          <a:endParaRPr lang="en-CA" dirty="0"/>
        </a:p>
      </dgm:t>
    </dgm:pt>
    <dgm:pt modelId="{9135751D-F731-4875-A7FB-3AB4834D6E08}" type="parTrans" cxnId="{184A54DE-7957-4448-BB89-B4E4F629FA79}">
      <dgm:prSet/>
      <dgm:spPr/>
      <dgm:t>
        <a:bodyPr/>
        <a:lstStyle/>
        <a:p>
          <a:endParaRPr lang="en-CA"/>
        </a:p>
      </dgm:t>
    </dgm:pt>
    <dgm:pt modelId="{1B806149-7346-4E57-937F-FC119A19CBE3}" type="sibTrans" cxnId="{184A54DE-7957-4448-BB89-B4E4F629FA79}">
      <dgm:prSet/>
      <dgm:spPr/>
      <dgm:t>
        <a:bodyPr/>
        <a:lstStyle/>
        <a:p>
          <a:endParaRPr lang="en-CA"/>
        </a:p>
      </dgm:t>
    </dgm:pt>
    <dgm:pt modelId="{26093A34-6DE7-4D8C-820E-41329F296EEC}">
      <dgm:prSet phldrT="[Text]"/>
      <dgm:spPr/>
      <dgm:t>
        <a:bodyPr/>
        <a:lstStyle/>
        <a:p>
          <a:r>
            <a:rPr lang="en-CA" dirty="0" smtClean="0"/>
            <a:t>People with M&amp;E Responsibility</a:t>
          </a:r>
          <a:endParaRPr lang="en-CA" dirty="0"/>
        </a:p>
      </dgm:t>
    </dgm:pt>
    <dgm:pt modelId="{CCA813AF-041E-42FA-8D7F-F9BE6D565DFB}" type="parTrans" cxnId="{9BC38BFB-307F-4F26-B65C-8EB81248185B}">
      <dgm:prSet/>
      <dgm:spPr/>
      <dgm:t>
        <a:bodyPr/>
        <a:lstStyle/>
        <a:p>
          <a:endParaRPr lang="en-CA"/>
        </a:p>
      </dgm:t>
    </dgm:pt>
    <dgm:pt modelId="{5B85CC06-9BFA-4F73-B26A-61DEF1E3B697}" type="sibTrans" cxnId="{9BC38BFB-307F-4F26-B65C-8EB81248185B}">
      <dgm:prSet/>
      <dgm:spPr/>
      <dgm:t>
        <a:bodyPr/>
        <a:lstStyle/>
        <a:p>
          <a:endParaRPr lang="en-CA"/>
        </a:p>
      </dgm:t>
    </dgm:pt>
    <dgm:pt modelId="{43DC6DEA-E95E-420B-88EF-80B8E5D2603C}">
      <dgm:prSet phldrT="[Text]"/>
      <dgm:spPr/>
      <dgm:t>
        <a:bodyPr/>
        <a:lstStyle/>
        <a:p>
          <a:r>
            <a:rPr lang="en-CA" dirty="0" smtClean="0"/>
            <a:t>Specific M&amp;E Topics</a:t>
          </a:r>
          <a:endParaRPr lang="en-CA" dirty="0"/>
        </a:p>
      </dgm:t>
    </dgm:pt>
    <dgm:pt modelId="{04047968-FE54-4539-B576-15A7DB46A351}" type="parTrans" cxnId="{3B0FAE66-3984-45B6-BF84-FF47F2B93813}">
      <dgm:prSet/>
      <dgm:spPr/>
      <dgm:t>
        <a:bodyPr/>
        <a:lstStyle/>
        <a:p>
          <a:endParaRPr lang="en-CA"/>
        </a:p>
      </dgm:t>
    </dgm:pt>
    <dgm:pt modelId="{FCF3079E-3EB6-424B-94EA-B8DA35C4E67A}" type="sibTrans" cxnId="{3B0FAE66-3984-45B6-BF84-FF47F2B93813}">
      <dgm:prSet/>
      <dgm:spPr/>
      <dgm:t>
        <a:bodyPr/>
        <a:lstStyle/>
        <a:p>
          <a:endParaRPr lang="en-CA"/>
        </a:p>
      </dgm:t>
    </dgm:pt>
    <dgm:pt modelId="{F3B26EF9-A62E-4480-A222-2F5440BB5B95}">
      <dgm:prSet phldrT="[Text]"/>
      <dgm:spPr/>
      <dgm:t>
        <a:bodyPr/>
        <a:lstStyle/>
        <a:p>
          <a:endParaRPr lang="en-CA" dirty="0"/>
        </a:p>
      </dgm:t>
    </dgm:pt>
    <dgm:pt modelId="{BC7EC5D0-5B29-4F81-AFC3-6375DC824B12}" type="parTrans" cxnId="{68A2D165-028C-4D2C-AF87-0C743286C444}">
      <dgm:prSet/>
      <dgm:spPr/>
      <dgm:t>
        <a:bodyPr/>
        <a:lstStyle/>
        <a:p>
          <a:endParaRPr lang="en-CA"/>
        </a:p>
      </dgm:t>
    </dgm:pt>
    <dgm:pt modelId="{621A0D12-51EF-48B6-9231-0EE1C2E73A85}" type="sibTrans" cxnId="{68A2D165-028C-4D2C-AF87-0C743286C444}">
      <dgm:prSet/>
      <dgm:spPr/>
      <dgm:t>
        <a:bodyPr/>
        <a:lstStyle/>
        <a:p>
          <a:endParaRPr lang="en-CA"/>
        </a:p>
      </dgm:t>
    </dgm:pt>
    <dgm:pt modelId="{34011D61-BC32-4C92-ADD3-557975FB9D85}">
      <dgm:prSet phldrT="[Text]"/>
      <dgm:spPr/>
      <dgm:t>
        <a:bodyPr/>
        <a:lstStyle/>
        <a:p>
          <a:r>
            <a:rPr lang="en-CA" dirty="0" smtClean="0"/>
            <a:t>Management and M&amp;E Staff</a:t>
          </a:r>
          <a:endParaRPr lang="en-CA" dirty="0"/>
        </a:p>
      </dgm:t>
    </dgm:pt>
    <dgm:pt modelId="{B9AFA05B-5CF6-4A82-9F97-9B754545BFB5}" type="parTrans" cxnId="{83D08F59-2B61-44DC-8BA1-2D6F87C58784}">
      <dgm:prSet/>
      <dgm:spPr/>
      <dgm:t>
        <a:bodyPr/>
        <a:lstStyle/>
        <a:p>
          <a:endParaRPr lang="en-CA"/>
        </a:p>
      </dgm:t>
    </dgm:pt>
    <dgm:pt modelId="{DC8FE2AE-6A93-4E29-B791-5EBD0CF2EDE0}" type="sibTrans" cxnId="{83D08F59-2B61-44DC-8BA1-2D6F87C58784}">
      <dgm:prSet/>
      <dgm:spPr/>
      <dgm:t>
        <a:bodyPr/>
        <a:lstStyle/>
        <a:p>
          <a:endParaRPr lang="en-CA"/>
        </a:p>
      </dgm:t>
    </dgm:pt>
    <dgm:pt modelId="{7DC84C9D-3835-4686-AF8F-58AC780A77AB}" type="pres">
      <dgm:prSet presAssocID="{D7506C0C-9B29-4125-ADC9-202322E41DDD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C62201EE-8352-455B-B1F5-65697A0E8AA7}" type="pres">
      <dgm:prSet presAssocID="{6862EA77-391F-4A05-98DC-4C0B820AEDFA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F3CAEF7-2E1B-41A5-874C-721F6F3A2FDF}" type="pres">
      <dgm:prSet presAssocID="{6862EA77-391F-4A05-98DC-4C0B820AEDFA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E0054EA-E988-4579-91EA-42972724D92D}" type="pres">
      <dgm:prSet presAssocID="{DEB40802-407E-4871-B3BE-90561BEF558F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D55D878-22FC-4EDB-82A1-F293CC0AAF9A}" type="pres">
      <dgm:prSet presAssocID="{DEB40802-407E-4871-B3BE-90561BEF558F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6F577BE-CEA3-4A0B-9777-2CD751616332}" type="pres">
      <dgm:prSet presAssocID="{04D4404F-438A-412C-9C04-86A6671C8E41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924BA67-DE77-4AFA-A9C2-42E94DCEA880}" type="pres">
      <dgm:prSet presAssocID="{04D4404F-438A-412C-9C04-86A6671C8E41}" presName="childText3" presStyleLbl="solidAlignAcc1" presStyleIdx="2" presStyleCnt="3" custLinFactNeighborX="1381" custLinFactNeighborY="-39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828F6977-1E81-4924-8757-4EED689ED7DB}" srcId="{D7506C0C-9B29-4125-ADC9-202322E41DDD}" destId="{6862EA77-391F-4A05-98DC-4C0B820AEDFA}" srcOrd="0" destOrd="0" parTransId="{E5D484DF-B66C-404C-B9CE-C53B76D090CF}" sibTransId="{7CDC8EEC-2410-4475-A714-BF4B85408B15}"/>
    <dgm:cxn modelId="{F3C0A125-CD7B-4050-8994-93133880FC9D}" type="presOf" srcId="{F3B26EF9-A62E-4480-A222-2F5440BB5B95}" destId="{0924BA67-DE77-4AFA-A9C2-42E94DCEA880}" srcOrd="0" destOrd="1" presId="urn:microsoft.com/office/officeart/2009/3/layout/IncreasingArrowsProcess"/>
    <dgm:cxn modelId="{2F1DF6F0-134C-4BBC-9B24-90F0D3D74371}" srcId="{6862EA77-391F-4A05-98DC-4C0B820AEDFA}" destId="{237C2A79-E021-4D6F-B514-DDE2DA91B236}" srcOrd="4" destOrd="0" parTransId="{DE1C8858-F9D5-46BC-A51C-737944D70CDD}" sibTransId="{C601FBFB-4F9F-4D18-863A-67414F1AA672}"/>
    <dgm:cxn modelId="{2CC8C4FF-1A9B-4FDB-9010-AF2111D0421D}" type="presOf" srcId="{3A3B07CC-F4A4-4873-A355-1CF6478B67A7}" destId="{DD55D878-22FC-4EDB-82A1-F293CC0AAF9A}" srcOrd="0" destOrd="0" presId="urn:microsoft.com/office/officeart/2009/3/layout/IncreasingArrowsProcess"/>
    <dgm:cxn modelId="{BE05B038-78CF-46A9-984A-6106B9CB7548}" srcId="{D7506C0C-9B29-4125-ADC9-202322E41DDD}" destId="{DEB40802-407E-4871-B3BE-90561BEF558F}" srcOrd="1" destOrd="0" parTransId="{5BD50B5D-5CDD-4AD1-858F-C1B94A4F8ADF}" sibTransId="{0217FB34-B8C5-4664-A02F-2BD27459805D}"/>
    <dgm:cxn modelId="{1F0973C5-0F49-4909-86B3-9A465C31C26B}" type="presOf" srcId="{3491ECC3-FE80-40D5-9F1F-7D034CB48C0A}" destId="{5F3CAEF7-2E1B-41A5-874C-721F6F3A2FDF}" srcOrd="0" destOrd="3" presId="urn:microsoft.com/office/officeart/2009/3/layout/IncreasingArrowsProcess"/>
    <dgm:cxn modelId="{4544B2DC-68D4-4338-AFC2-369C1E87BF66}" type="presOf" srcId="{B3AC7B38-075C-4B7D-91A4-19868C64C7EC}" destId="{5F3CAEF7-2E1B-41A5-874C-721F6F3A2FDF}" srcOrd="0" destOrd="1" presId="urn:microsoft.com/office/officeart/2009/3/layout/IncreasingArrowsProcess"/>
    <dgm:cxn modelId="{68A2D165-028C-4D2C-AF87-0C743286C444}" srcId="{04D4404F-438A-412C-9C04-86A6671C8E41}" destId="{F3B26EF9-A62E-4480-A222-2F5440BB5B95}" srcOrd="1" destOrd="0" parTransId="{BC7EC5D0-5B29-4F81-AFC3-6375DC824B12}" sibTransId="{621A0D12-51EF-48B6-9231-0EE1C2E73A85}"/>
    <dgm:cxn modelId="{29BB5CFD-3096-4D20-885F-6DAD8FCF3CBF}" srcId="{DEB40802-407E-4871-B3BE-90561BEF558F}" destId="{3A3B07CC-F4A4-4873-A355-1CF6478B67A7}" srcOrd="0" destOrd="0" parTransId="{84FEBA03-D10C-48EA-B4F2-CCB35CCDFCCC}" sibTransId="{CE1BCB9C-8BBD-4B0B-8C2A-8E300F0D0646}"/>
    <dgm:cxn modelId="{83D08F59-2B61-44DC-8BA1-2D6F87C58784}" srcId="{6862EA77-391F-4A05-98DC-4C0B820AEDFA}" destId="{34011D61-BC32-4C92-ADD3-557975FB9D85}" srcOrd="0" destOrd="0" parTransId="{B9AFA05B-5CF6-4A82-9F97-9B754545BFB5}" sibTransId="{DC8FE2AE-6A93-4E29-B791-5EBD0CF2EDE0}"/>
    <dgm:cxn modelId="{F757EDB9-5DAB-47E8-9A04-61520D860280}" srcId="{6862EA77-391F-4A05-98DC-4C0B820AEDFA}" destId="{550FD614-AE73-4428-B3EB-BED120A3BE6E}" srcOrd="2" destOrd="0" parTransId="{FC4EE826-EB98-44B4-BB5D-F538ED15950A}" sibTransId="{2DB08991-517A-428A-B294-5F72213395DF}"/>
    <dgm:cxn modelId="{D7A39B40-5277-4F27-9588-F0CC980F722D}" srcId="{6862EA77-391F-4A05-98DC-4C0B820AEDFA}" destId="{3491ECC3-FE80-40D5-9F1F-7D034CB48C0A}" srcOrd="3" destOrd="0" parTransId="{9EA10D41-1C98-4FC5-A259-AC865A58751A}" sibTransId="{3681D12B-77C3-427F-B85B-448EFC98494F}"/>
    <dgm:cxn modelId="{59820EC4-C0CC-41F2-BEE8-5A9DB777996A}" type="presOf" srcId="{34011D61-BC32-4C92-ADD3-557975FB9D85}" destId="{5F3CAEF7-2E1B-41A5-874C-721F6F3A2FDF}" srcOrd="0" destOrd="0" presId="urn:microsoft.com/office/officeart/2009/3/layout/IncreasingArrowsProcess"/>
    <dgm:cxn modelId="{72524437-B602-42E1-9E7A-7E4CC75CB45E}" type="presOf" srcId="{04D4404F-438A-412C-9C04-86A6671C8E41}" destId="{46F577BE-CEA3-4A0B-9777-2CD751616332}" srcOrd="0" destOrd="0" presId="urn:microsoft.com/office/officeart/2009/3/layout/IncreasingArrowsProcess"/>
    <dgm:cxn modelId="{C4208CC5-5422-465F-BA7B-FF1956AAAA1B}" type="presOf" srcId="{550FD614-AE73-4428-B3EB-BED120A3BE6E}" destId="{5F3CAEF7-2E1B-41A5-874C-721F6F3A2FDF}" srcOrd="0" destOrd="2" presId="urn:microsoft.com/office/officeart/2009/3/layout/IncreasingArrowsProcess"/>
    <dgm:cxn modelId="{8E5E8414-2EB0-4202-A372-0177274E0FD2}" type="presOf" srcId="{DEB40802-407E-4871-B3BE-90561BEF558F}" destId="{4E0054EA-E988-4579-91EA-42972724D92D}" srcOrd="0" destOrd="0" presId="urn:microsoft.com/office/officeart/2009/3/layout/IncreasingArrowsProcess"/>
    <dgm:cxn modelId="{184A54DE-7957-4448-BB89-B4E4F629FA79}" srcId="{D7506C0C-9B29-4125-ADC9-202322E41DDD}" destId="{04D4404F-438A-412C-9C04-86A6671C8E41}" srcOrd="2" destOrd="0" parTransId="{9135751D-F731-4875-A7FB-3AB4834D6E08}" sibTransId="{1B806149-7346-4E57-937F-FC119A19CBE3}"/>
    <dgm:cxn modelId="{9BC38BFB-307F-4F26-B65C-8EB81248185B}" srcId="{04D4404F-438A-412C-9C04-86A6671C8E41}" destId="{26093A34-6DE7-4D8C-820E-41329F296EEC}" srcOrd="0" destOrd="0" parTransId="{CCA813AF-041E-42FA-8D7F-F9BE6D565DFB}" sibTransId="{5B85CC06-9BFA-4F73-B26A-61DEF1E3B697}"/>
    <dgm:cxn modelId="{3B0FAE66-3984-45B6-BF84-FF47F2B93813}" srcId="{04D4404F-438A-412C-9C04-86A6671C8E41}" destId="{43DC6DEA-E95E-420B-88EF-80B8E5D2603C}" srcOrd="2" destOrd="0" parTransId="{04047968-FE54-4539-B576-15A7DB46A351}" sibTransId="{FCF3079E-3EB6-424B-94EA-B8DA35C4E67A}"/>
    <dgm:cxn modelId="{49B0A169-B6FB-4627-B76A-7B9527833E03}" type="presOf" srcId="{43DC6DEA-E95E-420B-88EF-80B8E5D2603C}" destId="{0924BA67-DE77-4AFA-A9C2-42E94DCEA880}" srcOrd="0" destOrd="2" presId="urn:microsoft.com/office/officeart/2009/3/layout/IncreasingArrowsProcess"/>
    <dgm:cxn modelId="{BCAB96CF-39D0-40C1-B5CB-12376D9734B3}" type="presOf" srcId="{D7506C0C-9B29-4125-ADC9-202322E41DDD}" destId="{7DC84C9D-3835-4686-AF8F-58AC780A77AB}" srcOrd="0" destOrd="0" presId="urn:microsoft.com/office/officeart/2009/3/layout/IncreasingArrowsProcess"/>
    <dgm:cxn modelId="{01609F3D-4CA1-4A3F-AF9D-C3A6FAABCEDA}" srcId="{6862EA77-391F-4A05-98DC-4C0B820AEDFA}" destId="{B3AC7B38-075C-4B7D-91A4-19868C64C7EC}" srcOrd="1" destOrd="0" parTransId="{F0EA18A1-CD52-4DC5-960D-2AFE4F3A37A3}" sibTransId="{9F75359C-180E-455C-88C3-FC1F73BCB25C}"/>
    <dgm:cxn modelId="{B6A03288-4940-4D0F-8D8A-387F12339605}" type="presOf" srcId="{237C2A79-E021-4D6F-B514-DDE2DA91B236}" destId="{5F3CAEF7-2E1B-41A5-874C-721F6F3A2FDF}" srcOrd="0" destOrd="4" presId="urn:microsoft.com/office/officeart/2009/3/layout/IncreasingArrowsProcess"/>
    <dgm:cxn modelId="{BDC43004-914F-446B-AF9C-5B563BA15E7A}" type="presOf" srcId="{6862EA77-391F-4A05-98DC-4C0B820AEDFA}" destId="{C62201EE-8352-455B-B1F5-65697A0E8AA7}" srcOrd="0" destOrd="0" presId="urn:microsoft.com/office/officeart/2009/3/layout/IncreasingArrowsProcess"/>
    <dgm:cxn modelId="{E0386BBD-90F5-4BBF-B1AF-A1D0C6F628C4}" type="presOf" srcId="{26093A34-6DE7-4D8C-820E-41329F296EEC}" destId="{0924BA67-DE77-4AFA-A9C2-42E94DCEA880}" srcOrd="0" destOrd="0" presId="urn:microsoft.com/office/officeart/2009/3/layout/IncreasingArrowsProcess"/>
    <dgm:cxn modelId="{B1E1CFFE-0986-48ED-A4D8-88BAB730D0A9}" type="presParOf" srcId="{7DC84C9D-3835-4686-AF8F-58AC780A77AB}" destId="{C62201EE-8352-455B-B1F5-65697A0E8AA7}" srcOrd="0" destOrd="0" presId="urn:microsoft.com/office/officeart/2009/3/layout/IncreasingArrowsProcess"/>
    <dgm:cxn modelId="{5CAFBD1B-7C62-4067-8694-B244479344D1}" type="presParOf" srcId="{7DC84C9D-3835-4686-AF8F-58AC780A77AB}" destId="{5F3CAEF7-2E1B-41A5-874C-721F6F3A2FDF}" srcOrd="1" destOrd="0" presId="urn:microsoft.com/office/officeart/2009/3/layout/IncreasingArrowsProcess"/>
    <dgm:cxn modelId="{5C10FDBD-DC8F-41B8-A2EF-0271FA9E3F0C}" type="presParOf" srcId="{7DC84C9D-3835-4686-AF8F-58AC780A77AB}" destId="{4E0054EA-E988-4579-91EA-42972724D92D}" srcOrd="2" destOrd="0" presId="urn:microsoft.com/office/officeart/2009/3/layout/IncreasingArrowsProcess"/>
    <dgm:cxn modelId="{5EA1928C-B0EF-4659-BDB8-7D6DF674C7C3}" type="presParOf" srcId="{7DC84C9D-3835-4686-AF8F-58AC780A77AB}" destId="{DD55D878-22FC-4EDB-82A1-F293CC0AAF9A}" srcOrd="3" destOrd="0" presId="urn:microsoft.com/office/officeart/2009/3/layout/IncreasingArrowsProcess"/>
    <dgm:cxn modelId="{B5D393C7-A20E-4ADE-8E2A-E17AF0B50817}" type="presParOf" srcId="{7DC84C9D-3835-4686-AF8F-58AC780A77AB}" destId="{46F577BE-CEA3-4A0B-9777-2CD751616332}" srcOrd="4" destOrd="0" presId="urn:microsoft.com/office/officeart/2009/3/layout/IncreasingArrowsProcess"/>
    <dgm:cxn modelId="{9ECFCA4F-B1DD-4E4E-883D-C6CF2E243943}" type="presParOf" srcId="{7DC84C9D-3835-4686-AF8F-58AC780A77AB}" destId="{0924BA67-DE77-4AFA-A9C2-42E94DCEA880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Indicator(s) for Goal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r>
            <a:rPr lang="en-CA" dirty="0" smtClean="0"/>
            <a:t>Descriptors of Inputs</a:t>
          </a:r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3284E9A8-5604-4039-AAFE-DA70DC697790}">
      <dgm:prSet phldrT="[Text]"/>
      <dgm:spPr/>
      <dgm:t>
        <a:bodyPr/>
        <a:lstStyle/>
        <a:p>
          <a:r>
            <a:rPr lang="en-CA" dirty="0" smtClean="0"/>
            <a:t>Indicator(s) for Outcomes</a:t>
          </a:r>
          <a:endParaRPr lang="en-CA" dirty="0"/>
        </a:p>
      </dgm:t>
    </dgm:pt>
    <dgm:pt modelId="{FC1D271F-FAA2-4369-9131-26C5E2FAFD10}" type="parTrans" cxnId="{CC2BC829-841A-450E-B488-38045A7D1B6C}">
      <dgm:prSet/>
      <dgm:spPr/>
      <dgm:t>
        <a:bodyPr/>
        <a:lstStyle/>
        <a:p>
          <a:endParaRPr lang="en-CA"/>
        </a:p>
      </dgm:t>
    </dgm:pt>
    <dgm:pt modelId="{0CCDBF83-AAE4-4CF6-A9BC-42BC0BE9CF97}" type="sibTrans" cxnId="{CC2BC829-841A-450E-B488-38045A7D1B6C}">
      <dgm:prSet/>
      <dgm:spPr/>
      <dgm:t>
        <a:bodyPr/>
        <a:lstStyle/>
        <a:p>
          <a:endParaRPr lang="en-CA"/>
        </a:p>
      </dgm:t>
    </dgm:pt>
    <dgm:pt modelId="{CCA111A3-F312-407D-91A2-B536DE6CF885}">
      <dgm:prSet phldrT="[Text]"/>
      <dgm:spPr/>
      <dgm:t>
        <a:bodyPr/>
        <a:lstStyle/>
        <a:p>
          <a:r>
            <a:rPr lang="en-CA" dirty="0" smtClean="0"/>
            <a:t>Descriptors of Outputs</a:t>
          </a:r>
          <a:endParaRPr lang="en-CA" dirty="0"/>
        </a:p>
      </dgm:t>
    </dgm:pt>
    <dgm:pt modelId="{43F81B46-0A4A-46C4-8858-952EA61612EB}" type="parTrans" cxnId="{997DB0A0-C27F-474E-99C3-6855152259CD}">
      <dgm:prSet/>
      <dgm:spPr/>
      <dgm:t>
        <a:bodyPr/>
        <a:lstStyle/>
        <a:p>
          <a:endParaRPr lang="en-CA"/>
        </a:p>
      </dgm:t>
    </dgm:pt>
    <dgm:pt modelId="{0F2EA67D-7A13-4381-88E9-4C099C612417}" type="sibTrans" cxnId="{997DB0A0-C27F-474E-99C3-6855152259CD}">
      <dgm:prSet/>
      <dgm:spPr/>
      <dgm:t>
        <a:bodyPr/>
        <a:lstStyle/>
        <a:p>
          <a:endParaRPr lang="en-CA"/>
        </a:p>
      </dgm:t>
    </dgm:pt>
    <dgm:pt modelId="{1EE899BB-69B6-4CAE-A10F-0E73C75E61A5}">
      <dgm:prSet phldrT="[Text]"/>
      <dgm:spPr/>
      <dgm:t>
        <a:bodyPr/>
        <a:lstStyle/>
        <a:p>
          <a:r>
            <a:rPr lang="en-CA" dirty="0" smtClean="0"/>
            <a:t>Descriptors of Activities</a:t>
          </a:r>
          <a:endParaRPr lang="en-CA" dirty="0"/>
        </a:p>
      </dgm:t>
    </dgm:pt>
    <dgm:pt modelId="{53BFE8CA-1496-4A70-B338-38D5FB0B1685}" type="parTrans" cxnId="{242B5B8E-F27A-40A8-A21E-63EE1EACBAB8}">
      <dgm:prSet/>
      <dgm:spPr/>
      <dgm:t>
        <a:bodyPr/>
        <a:lstStyle/>
        <a:p>
          <a:endParaRPr lang="en-CA"/>
        </a:p>
      </dgm:t>
    </dgm:pt>
    <dgm:pt modelId="{264D2747-5654-499C-B966-53E5D4F52151}" type="sibTrans" cxnId="{242B5B8E-F27A-40A8-A21E-63EE1EACBAB8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3CCBA7C-6F94-4F38-91AF-20E3E979553C}" type="pres">
      <dgm:prSet presAssocID="{3284E9A8-5604-4039-AAFE-DA70DC69779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FC567F-E4D3-4BD2-83AF-BE138C066C94}" type="pres">
      <dgm:prSet presAssocID="{3284E9A8-5604-4039-AAFE-DA70DC697790}" presName="aSpace" presStyleCnt="0"/>
      <dgm:spPr/>
    </dgm:pt>
    <dgm:pt modelId="{CF21FA29-D5F4-4BBF-8ACA-B18CEA1176A7}" type="pres">
      <dgm:prSet presAssocID="{CCA111A3-F312-407D-91A2-B536DE6CF885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C202B02-99CF-45E5-955A-1988B11AB525}" type="pres">
      <dgm:prSet presAssocID="{CCA111A3-F312-407D-91A2-B536DE6CF885}" presName="aSpace" presStyleCnt="0"/>
      <dgm:spPr/>
    </dgm:pt>
    <dgm:pt modelId="{BF92D303-D116-4426-816B-6339E51C2D43}" type="pres">
      <dgm:prSet presAssocID="{1EE899BB-69B6-4CAE-A10F-0E73C75E61A5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D1E31FE-4617-4869-B0F0-003980D14C94}" type="pres">
      <dgm:prSet presAssocID="{1EE899BB-69B6-4CAE-A10F-0E73C75E61A5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5745B333-7421-462D-85EA-1F439E1AC4B8}" type="presOf" srcId="{908A581E-6822-4E15-ABFA-E466201FC840}" destId="{3CCA1DE4-DA07-4F8C-B967-FB54E62D5233}" srcOrd="0" destOrd="0" presId="urn:microsoft.com/office/officeart/2005/8/layout/pyramid2"/>
    <dgm:cxn modelId="{2C01E0FB-5F90-4673-B217-F855842487EF}" type="presOf" srcId="{CCA111A3-F312-407D-91A2-B536DE6CF885}" destId="{CF21FA29-D5F4-4BBF-8ACA-B18CEA1176A7}" srcOrd="0" destOrd="0" presId="urn:microsoft.com/office/officeart/2005/8/layout/pyramid2"/>
    <dgm:cxn modelId="{242B5B8E-F27A-40A8-A21E-63EE1EACBAB8}" srcId="{E6E4C916-0641-49AF-ACBB-179627D63106}" destId="{1EE899BB-69B6-4CAE-A10F-0E73C75E61A5}" srcOrd="3" destOrd="0" parTransId="{53BFE8CA-1496-4A70-B338-38D5FB0B1685}" sibTransId="{264D2747-5654-499C-B966-53E5D4F52151}"/>
    <dgm:cxn modelId="{7726F6CB-55D6-43C3-A94B-6B5573B7EE6F}" type="presOf" srcId="{E6E4C916-0641-49AF-ACBB-179627D63106}" destId="{4DBD6F76-576F-49BB-9811-F4113D7EEAA7}" srcOrd="0" destOrd="0" presId="urn:microsoft.com/office/officeart/2005/8/layout/pyramid2"/>
    <dgm:cxn modelId="{38AFD016-819A-488B-AEA5-3DA1E1DD3C87}" type="presOf" srcId="{3284E9A8-5604-4039-AAFE-DA70DC697790}" destId="{73CCBA7C-6F94-4F38-91AF-20E3E979553C}" srcOrd="0" destOrd="0" presId="urn:microsoft.com/office/officeart/2005/8/layout/pyramid2"/>
    <dgm:cxn modelId="{83286BBA-5F77-4B83-A200-A0483BBC6287}" type="presOf" srcId="{64B3FA3C-2A69-45D1-94F1-C3E1A03D788B}" destId="{1E36F3DF-A45C-411B-958C-00A114B0C974}" srcOrd="0" destOrd="0" presId="urn:microsoft.com/office/officeart/2005/8/layout/pyramid2"/>
    <dgm:cxn modelId="{CC2BC829-841A-450E-B488-38045A7D1B6C}" srcId="{E6E4C916-0641-49AF-ACBB-179627D63106}" destId="{3284E9A8-5604-4039-AAFE-DA70DC697790}" srcOrd="1" destOrd="0" parTransId="{FC1D271F-FAA2-4369-9131-26C5E2FAFD10}" sibTransId="{0CCDBF83-AAE4-4CF6-A9BC-42BC0BE9CF97}"/>
    <dgm:cxn modelId="{997DB0A0-C27F-474E-99C3-6855152259CD}" srcId="{E6E4C916-0641-49AF-ACBB-179627D63106}" destId="{CCA111A3-F312-407D-91A2-B536DE6CF885}" srcOrd="2" destOrd="0" parTransId="{43F81B46-0A4A-46C4-8858-952EA61612EB}" sibTransId="{0F2EA67D-7A13-4381-88E9-4C099C612417}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DD13B777-CBDA-4C83-92AC-06A45C6E4843}" type="presOf" srcId="{1EE899BB-69B6-4CAE-A10F-0E73C75E61A5}" destId="{BF92D303-D116-4426-816B-6339E51C2D43}" srcOrd="0" destOrd="0" presId="urn:microsoft.com/office/officeart/2005/8/layout/pyramid2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9BE6BF05-2A2B-4256-A5B5-9A17E1B04EC2}" type="presParOf" srcId="{4DBD6F76-576F-49BB-9811-F4113D7EEAA7}" destId="{DF078D31-B9B6-4331-8C57-831AAEED33B4}" srcOrd="0" destOrd="0" presId="urn:microsoft.com/office/officeart/2005/8/layout/pyramid2"/>
    <dgm:cxn modelId="{BB3EF029-165E-4FD9-8F81-0D61F293409C}" type="presParOf" srcId="{4DBD6F76-576F-49BB-9811-F4113D7EEAA7}" destId="{76A9B54A-EAB1-48AD-A55D-5663C730EE50}" srcOrd="1" destOrd="0" presId="urn:microsoft.com/office/officeart/2005/8/layout/pyramid2"/>
    <dgm:cxn modelId="{6A2A6EB0-6239-4CB3-A1B6-42A8026197EC}" type="presParOf" srcId="{76A9B54A-EAB1-48AD-A55D-5663C730EE50}" destId="{3CCA1DE4-DA07-4F8C-B967-FB54E62D5233}" srcOrd="0" destOrd="0" presId="urn:microsoft.com/office/officeart/2005/8/layout/pyramid2"/>
    <dgm:cxn modelId="{87A8B776-6AC8-4F14-BCF5-FE0D3220D5EF}" type="presParOf" srcId="{76A9B54A-EAB1-48AD-A55D-5663C730EE50}" destId="{CB27E198-CE2D-4834-9029-8084D358D278}" srcOrd="1" destOrd="0" presId="urn:microsoft.com/office/officeart/2005/8/layout/pyramid2"/>
    <dgm:cxn modelId="{3CC8C60F-2A9F-4C91-9815-CAB5F4578BE0}" type="presParOf" srcId="{76A9B54A-EAB1-48AD-A55D-5663C730EE50}" destId="{73CCBA7C-6F94-4F38-91AF-20E3E979553C}" srcOrd="2" destOrd="0" presId="urn:microsoft.com/office/officeart/2005/8/layout/pyramid2"/>
    <dgm:cxn modelId="{AFC281EA-0991-41FE-89DE-1D07845E5379}" type="presParOf" srcId="{76A9B54A-EAB1-48AD-A55D-5663C730EE50}" destId="{4BFC567F-E4D3-4BD2-83AF-BE138C066C94}" srcOrd="3" destOrd="0" presId="urn:microsoft.com/office/officeart/2005/8/layout/pyramid2"/>
    <dgm:cxn modelId="{F9A4A921-F7A6-48AB-90BE-B2F379D3A571}" type="presParOf" srcId="{76A9B54A-EAB1-48AD-A55D-5663C730EE50}" destId="{CF21FA29-D5F4-4BBF-8ACA-B18CEA1176A7}" srcOrd="4" destOrd="0" presId="urn:microsoft.com/office/officeart/2005/8/layout/pyramid2"/>
    <dgm:cxn modelId="{7AB6AB6A-9661-46F1-97B1-FBE0A1604018}" type="presParOf" srcId="{76A9B54A-EAB1-48AD-A55D-5663C730EE50}" destId="{0C202B02-99CF-45E5-955A-1988B11AB525}" srcOrd="5" destOrd="0" presId="urn:microsoft.com/office/officeart/2005/8/layout/pyramid2"/>
    <dgm:cxn modelId="{548E370B-58F8-4025-9F9E-EC3ACD4A2B55}" type="presParOf" srcId="{76A9B54A-EAB1-48AD-A55D-5663C730EE50}" destId="{BF92D303-D116-4426-816B-6339E51C2D43}" srcOrd="6" destOrd="0" presId="urn:microsoft.com/office/officeart/2005/8/layout/pyramid2"/>
    <dgm:cxn modelId="{DCB5CF48-A07B-4B4E-9E03-4B951664E1B5}" type="presParOf" srcId="{76A9B54A-EAB1-48AD-A55D-5663C730EE50}" destId="{8D1E31FE-4617-4869-B0F0-003980D14C94}" srcOrd="7" destOrd="0" presId="urn:microsoft.com/office/officeart/2005/8/layout/pyramid2"/>
    <dgm:cxn modelId="{6E7BDCCA-BF2F-4FCB-A958-D07D2693C430}" type="presParOf" srcId="{76A9B54A-EAB1-48AD-A55D-5663C730EE50}" destId="{1E36F3DF-A45C-411B-958C-00A114B0C974}" srcOrd="8" destOrd="0" presId="urn:microsoft.com/office/officeart/2005/8/layout/pyramid2"/>
    <dgm:cxn modelId="{D88A38BC-DB8D-4B1F-8B8B-26CC8667B4BE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84AF91D-FDDA-4D3E-A21F-6CD7E5038BC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D2E7B224-F4A2-4F6B-A75E-3ED74E52FB6D}">
      <dgm:prSet phldrT="[Text]"/>
      <dgm:spPr/>
      <dgm:t>
        <a:bodyPr/>
        <a:lstStyle/>
        <a:p>
          <a:r>
            <a:rPr lang="en-CA" dirty="0" smtClean="0"/>
            <a:t>Model of the Project</a:t>
          </a:r>
          <a:endParaRPr lang="en-CA" dirty="0"/>
        </a:p>
      </dgm:t>
    </dgm:pt>
    <dgm:pt modelId="{740BF122-4AC6-4759-A6AA-CCDD7645CFE4}" type="parTrans" cxnId="{1539736A-6B93-42AC-B9AF-4867FABB914D}">
      <dgm:prSet/>
      <dgm:spPr/>
      <dgm:t>
        <a:bodyPr/>
        <a:lstStyle/>
        <a:p>
          <a:endParaRPr lang="en-CA"/>
        </a:p>
      </dgm:t>
    </dgm:pt>
    <dgm:pt modelId="{1B02ED28-9427-4CA8-9ABF-F3A13D38AB84}" type="sibTrans" cxnId="{1539736A-6B93-42AC-B9AF-4867FABB914D}">
      <dgm:prSet/>
      <dgm:spPr/>
      <dgm:t>
        <a:bodyPr/>
        <a:lstStyle/>
        <a:p>
          <a:endParaRPr lang="en-CA"/>
        </a:p>
      </dgm:t>
    </dgm:pt>
    <dgm:pt modelId="{B924BE94-51B2-4BAB-817B-3A559CB02FE4}">
      <dgm:prSet phldrT="[Text]" custT="1"/>
      <dgm:spPr/>
      <dgm:t>
        <a:bodyPr/>
        <a:lstStyle/>
        <a:p>
          <a:r>
            <a:rPr lang="en-CA" sz="1600" dirty="0" smtClean="0"/>
            <a:t>Logical  Framework (inputs, outputs, outcomes)</a:t>
          </a:r>
          <a:endParaRPr lang="en-CA" sz="1600" dirty="0"/>
        </a:p>
      </dgm:t>
    </dgm:pt>
    <dgm:pt modelId="{A30654CF-6BB6-436C-8DDB-40B66EECD655}" type="parTrans" cxnId="{504BB3A4-4D4B-4706-856A-BA59C84A3E1E}">
      <dgm:prSet/>
      <dgm:spPr/>
      <dgm:t>
        <a:bodyPr/>
        <a:lstStyle/>
        <a:p>
          <a:endParaRPr lang="en-CA"/>
        </a:p>
      </dgm:t>
    </dgm:pt>
    <dgm:pt modelId="{CA9F20C5-35AA-4132-80A7-0020B5EAC3C0}" type="sibTrans" cxnId="{504BB3A4-4D4B-4706-856A-BA59C84A3E1E}">
      <dgm:prSet/>
      <dgm:spPr/>
      <dgm:t>
        <a:bodyPr/>
        <a:lstStyle/>
        <a:p>
          <a:endParaRPr lang="en-CA"/>
        </a:p>
      </dgm:t>
    </dgm:pt>
    <dgm:pt modelId="{256EE80C-46E0-4502-B570-8642280115B5}">
      <dgm:prSet phldrT="[Text]"/>
      <dgm:spPr/>
      <dgm:t>
        <a:bodyPr/>
        <a:lstStyle/>
        <a:p>
          <a:r>
            <a:rPr lang="en-CA" dirty="0" smtClean="0"/>
            <a:t>Selected Points of Measurement</a:t>
          </a:r>
          <a:endParaRPr lang="en-CA" dirty="0"/>
        </a:p>
      </dgm:t>
    </dgm:pt>
    <dgm:pt modelId="{4FF88CA4-2355-4542-B540-95983FA57CB8}" type="parTrans" cxnId="{3A68DAB2-3891-4FBB-B5EF-D9168BCFF0A2}">
      <dgm:prSet/>
      <dgm:spPr/>
      <dgm:t>
        <a:bodyPr/>
        <a:lstStyle/>
        <a:p>
          <a:endParaRPr lang="en-CA"/>
        </a:p>
      </dgm:t>
    </dgm:pt>
    <dgm:pt modelId="{9265867D-AA0A-41C4-9490-0B152EC85B76}" type="sibTrans" cxnId="{3A68DAB2-3891-4FBB-B5EF-D9168BCFF0A2}">
      <dgm:prSet/>
      <dgm:spPr/>
      <dgm:t>
        <a:bodyPr/>
        <a:lstStyle/>
        <a:p>
          <a:endParaRPr lang="en-CA"/>
        </a:p>
      </dgm:t>
    </dgm:pt>
    <dgm:pt modelId="{B783B0CF-DFDB-495E-BD92-DC7C80F14C4E}">
      <dgm:prSet phldrT="[Text]" custT="1"/>
      <dgm:spPr/>
      <dgm:t>
        <a:bodyPr/>
        <a:lstStyle/>
        <a:p>
          <a:r>
            <a:rPr lang="en-CA" sz="1600" dirty="0" smtClean="0"/>
            <a:t>Indicators</a:t>
          </a:r>
          <a:endParaRPr lang="en-CA" sz="1600" dirty="0"/>
        </a:p>
      </dgm:t>
    </dgm:pt>
    <dgm:pt modelId="{E30204BF-6C7B-4296-869B-600B398E5742}" type="parTrans" cxnId="{BF8BE9A3-6F7D-4265-99C1-F28A3AFDF6C9}">
      <dgm:prSet/>
      <dgm:spPr/>
      <dgm:t>
        <a:bodyPr/>
        <a:lstStyle/>
        <a:p>
          <a:endParaRPr lang="en-CA"/>
        </a:p>
      </dgm:t>
    </dgm:pt>
    <dgm:pt modelId="{1A2AFC60-A770-449B-9AFB-DD05D4D0A8C7}" type="sibTrans" cxnId="{BF8BE9A3-6F7D-4265-99C1-F28A3AFDF6C9}">
      <dgm:prSet/>
      <dgm:spPr/>
      <dgm:t>
        <a:bodyPr/>
        <a:lstStyle/>
        <a:p>
          <a:endParaRPr lang="en-CA"/>
        </a:p>
      </dgm:t>
    </dgm:pt>
    <dgm:pt modelId="{F288C864-043A-4ADD-86A6-29C0AC91F8B1}">
      <dgm:prSet phldrT="[Text]" custT="1"/>
      <dgm:spPr/>
      <dgm:t>
        <a:bodyPr/>
        <a:lstStyle/>
        <a:p>
          <a:r>
            <a:rPr lang="en-CA" sz="1600" dirty="0" smtClean="0"/>
            <a:t>M&amp;E</a:t>
          </a:r>
          <a:endParaRPr lang="en-CA" sz="1600" dirty="0"/>
        </a:p>
      </dgm:t>
    </dgm:pt>
    <dgm:pt modelId="{C99EBCA2-E5FB-4C10-A277-654AA86B1DF4}" type="parTrans" cxnId="{997F62D9-EED5-43CF-8DF4-376AE535B0FE}">
      <dgm:prSet/>
      <dgm:spPr/>
      <dgm:t>
        <a:bodyPr/>
        <a:lstStyle/>
        <a:p>
          <a:endParaRPr lang="en-CA"/>
        </a:p>
      </dgm:t>
    </dgm:pt>
    <dgm:pt modelId="{C3B5EAB1-E8B8-4908-A7E2-E3C74A1ACE31}" type="sibTrans" cxnId="{997F62D9-EED5-43CF-8DF4-376AE535B0FE}">
      <dgm:prSet/>
      <dgm:spPr/>
      <dgm:t>
        <a:bodyPr/>
        <a:lstStyle/>
        <a:p>
          <a:endParaRPr lang="en-CA"/>
        </a:p>
      </dgm:t>
    </dgm:pt>
    <dgm:pt modelId="{4747D33E-B734-4284-9BD1-A0B69113A214}" type="pres">
      <dgm:prSet presAssocID="{C84AF91D-FDDA-4D3E-A21F-6CD7E5038BC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E430B515-B3E8-4C00-A41C-83B5CB9361CB}" type="pres">
      <dgm:prSet presAssocID="{D2E7B224-F4A2-4F6B-A75E-3ED74E52FB6D}" presName="composite" presStyleCnt="0"/>
      <dgm:spPr/>
    </dgm:pt>
    <dgm:pt modelId="{9853C974-BDE6-42B4-8943-3C7734EE01A9}" type="pres">
      <dgm:prSet presAssocID="{D2E7B224-F4A2-4F6B-A75E-3ED74E52FB6D}" presName="bentUpArrow1" presStyleLbl="alignImgPlace1" presStyleIdx="0" presStyleCnt="1"/>
      <dgm:spPr/>
    </dgm:pt>
    <dgm:pt modelId="{D07681FB-52A5-44DA-82CA-C1B8B7101375}" type="pres">
      <dgm:prSet presAssocID="{D2E7B224-F4A2-4F6B-A75E-3ED74E52FB6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D9D828B-FA62-43F2-98BC-8E9796260A77}" type="pres">
      <dgm:prSet presAssocID="{D2E7B224-F4A2-4F6B-A75E-3ED74E52FB6D}" presName="ChildText" presStyleLbl="revTx" presStyleIdx="0" presStyleCnt="2" custScaleX="188425" custLinFactNeighborX="39910" custLinFactNeighborY="10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CC78B61-3224-4B56-8FFD-0AE0573FBF78}" type="pres">
      <dgm:prSet presAssocID="{1B02ED28-9427-4CA8-9ABF-F3A13D38AB84}" presName="sibTrans" presStyleCnt="0"/>
      <dgm:spPr/>
    </dgm:pt>
    <dgm:pt modelId="{D4AF6B16-63E1-4BF1-B410-07E9A9193BA3}" type="pres">
      <dgm:prSet presAssocID="{256EE80C-46E0-4502-B570-8642280115B5}" presName="composite" presStyleCnt="0"/>
      <dgm:spPr/>
    </dgm:pt>
    <dgm:pt modelId="{788297A8-D50D-417A-992C-CC68A3A0B2E1}" type="pres">
      <dgm:prSet presAssocID="{256EE80C-46E0-4502-B570-8642280115B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23BAD8E-A403-49D0-875B-EED565748EC7}" type="pres">
      <dgm:prSet presAssocID="{256EE80C-46E0-4502-B570-8642280115B5}" presName="FinalChildText" presStyleLbl="revTx" presStyleIdx="1" presStyleCnt="2" custScaleX="113930" custLinFactNeighborX="47766" custLinFactNeighborY="72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BF8BE9A3-6F7D-4265-99C1-F28A3AFDF6C9}" srcId="{256EE80C-46E0-4502-B570-8642280115B5}" destId="{B783B0CF-DFDB-495E-BD92-DC7C80F14C4E}" srcOrd="0" destOrd="0" parTransId="{E30204BF-6C7B-4296-869B-600B398E5742}" sibTransId="{1A2AFC60-A770-449B-9AFB-DD05D4D0A8C7}"/>
    <dgm:cxn modelId="{9869C711-B434-4D06-99F3-EC985E97FB9E}" type="presOf" srcId="{D2E7B224-F4A2-4F6B-A75E-3ED74E52FB6D}" destId="{D07681FB-52A5-44DA-82CA-C1B8B7101375}" srcOrd="0" destOrd="0" presId="urn:microsoft.com/office/officeart/2005/8/layout/StepDownProcess"/>
    <dgm:cxn modelId="{587B8DF2-DC80-4E4A-8C04-BDF72DDF3443}" type="presOf" srcId="{C84AF91D-FDDA-4D3E-A21F-6CD7E5038BCC}" destId="{4747D33E-B734-4284-9BD1-A0B69113A214}" srcOrd="0" destOrd="0" presId="urn:microsoft.com/office/officeart/2005/8/layout/StepDownProcess"/>
    <dgm:cxn modelId="{D62F19AC-0AA2-4BCB-A6A5-FBE241E7A1BE}" type="presOf" srcId="{F288C864-043A-4ADD-86A6-29C0AC91F8B1}" destId="{823BAD8E-A403-49D0-875B-EED565748EC7}" srcOrd="0" destOrd="1" presId="urn:microsoft.com/office/officeart/2005/8/layout/StepDownProcess"/>
    <dgm:cxn modelId="{FE8F10D5-7C17-4E63-AA54-60D24055F854}" type="presOf" srcId="{B924BE94-51B2-4BAB-817B-3A559CB02FE4}" destId="{DD9D828B-FA62-43F2-98BC-8E9796260A77}" srcOrd="0" destOrd="0" presId="urn:microsoft.com/office/officeart/2005/8/layout/StepDownProcess"/>
    <dgm:cxn modelId="{C3233B61-2A64-4140-BDCF-536766AD4E0E}" type="presOf" srcId="{256EE80C-46E0-4502-B570-8642280115B5}" destId="{788297A8-D50D-417A-992C-CC68A3A0B2E1}" srcOrd="0" destOrd="0" presId="urn:microsoft.com/office/officeart/2005/8/layout/StepDownProcess"/>
    <dgm:cxn modelId="{997F62D9-EED5-43CF-8DF4-376AE535B0FE}" srcId="{256EE80C-46E0-4502-B570-8642280115B5}" destId="{F288C864-043A-4ADD-86A6-29C0AC91F8B1}" srcOrd="1" destOrd="0" parTransId="{C99EBCA2-E5FB-4C10-A277-654AA86B1DF4}" sibTransId="{C3B5EAB1-E8B8-4908-A7E2-E3C74A1ACE31}"/>
    <dgm:cxn modelId="{1539736A-6B93-42AC-B9AF-4867FABB914D}" srcId="{C84AF91D-FDDA-4D3E-A21F-6CD7E5038BCC}" destId="{D2E7B224-F4A2-4F6B-A75E-3ED74E52FB6D}" srcOrd="0" destOrd="0" parTransId="{740BF122-4AC6-4759-A6AA-CCDD7645CFE4}" sibTransId="{1B02ED28-9427-4CA8-9ABF-F3A13D38AB84}"/>
    <dgm:cxn modelId="{504BB3A4-4D4B-4706-856A-BA59C84A3E1E}" srcId="{D2E7B224-F4A2-4F6B-A75E-3ED74E52FB6D}" destId="{B924BE94-51B2-4BAB-817B-3A559CB02FE4}" srcOrd="0" destOrd="0" parTransId="{A30654CF-6BB6-436C-8DDB-40B66EECD655}" sibTransId="{CA9F20C5-35AA-4132-80A7-0020B5EAC3C0}"/>
    <dgm:cxn modelId="{0A0185D7-FD5F-4748-B57B-932770BC6408}" type="presOf" srcId="{B783B0CF-DFDB-495E-BD92-DC7C80F14C4E}" destId="{823BAD8E-A403-49D0-875B-EED565748EC7}" srcOrd="0" destOrd="0" presId="urn:microsoft.com/office/officeart/2005/8/layout/StepDownProcess"/>
    <dgm:cxn modelId="{3A68DAB2-3891-4FBB-B5EF-D9168BCFF0A2}" srcId="{C84AF91D-FDDA-4D3E-A21F-6CD7E5038BCC}" destId="{256EE80C-46E0-4502-B570-8642280115B5}" srcOrd="1" destOrd="0" parTransId="{4FF88CA4-2355-4542-B540-95983FA57CB8}" sibTransId="{9265867D-AA0A-41C4-9490-0B152EC85B76}"/>
    <dgm:cxn modelId="{94EF507B-F2BA-43D4-BCB4-FBB116F41453}" type="presParOf" srcId="{4747D33E-B734-4284-9BD1-A0B69113A214}" destId="{E430B515-B3E8-4C00-A41C-83B5CB9361CB}" srcOrd="0" destOrd="0" presId="urn:microsoft.com/office/officeart/2005/8/layout/StepDownProcess"/>
    <dgm:cxn modelId="{8F87EE4E-C38F-4248-A381-6874D674D514}" type="presParOf" srcId="{E430B515-B3E8-4C00-A41C-83B5CB9361CB}" destId="{9853C974-BDE6-42B4-8943-3C7734EE01A9}" srcOrd="0" destOrd="0" presId="urn:microsoft.com/office/officeart/2005/8/layout/StepDownProcess"/>
    <dgm:cxn modelId="{462C9150-25F7-4AF6-9304-F404A4A58123}" type="presParOf" srcId="{E430B515-B3E8-4C00-A41C-83B5CB9361CB}" destId="{D07681FB-52A5-44DA-82CA-C1B8B7101375}" srcOrd="1" destOrd="0" presId="urn:microsoft.com/office/officeart/2005/8/layout/StepDownProcess"/>
    <dgm:cxn modelId="{7F276FDB-6C5F-4736-8E7C-0198DC7F80EE}" type="presParOf" srcId="{E430B515-B3E8-4C00-A41C-83B5CB9361CB}" destId="{DD9D828B-FA62-43F2-98BC-8E9796260A77}" srcOrd="2" destOrd="0" presId="urn:microsoft.com/office/officeart/2005/8/layout/StepDownProcess"/>
    <dgm:cxn modelId="{9D6E077F-3FA1-4328-934B-264F874BA923}" type="presParOf" srcId="{4747D33E-B734-4284-9BD1-A0B69113A214}" destId="{DCC78B61-3224-4B56-8FFD-0AE0573FBF78}" srcOrd="1" destOrd="0" presId="urn:microsoft.com/office/officeart/2005/8/layout/StepDownProcess"/>
    <dgm:cxn modelId="{C782E7A8-1904-402F-AAE7-656463D942B5}" type="presParOf" srcId="{4747D33E-B734-4284-9BD1-A0B69113A214}" destId="{D4AF6B16-63E1-4BF1-B410-07E9A9193BA3}" srcOrd="2" destOrd="0" presId="urn:microsoft.com/office/officeart/2005/8/layout/StepDownProcess"/>
    <dgm:cxn modelId="{5753F3C4-F53A-4FEA-B802-62C08F962A1F}" type="presParOf" srcId="{D4AF6B16-63E1-4BF1-B410-07E9A9193BA3}" destId="{788297A8-D50D-417A-992C-CC68A3A0B2E1}" srcOrd="0" destOrd="0" presId="urn:microsoft.com/office/officeart/2005/8/layout/StepDownProcess"/>
    <dgm:cxn modelId="{2063301C-FE29-4943-94DB-8639451379CE}" type="presParOf" srcId="{D4AF6B16-63E1-4BF1-B410-07E9A9193BA3}" destId="{823BAD8E-A403-49D0-875B-EED565748EC7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182AE29-B065-47CF-BE42-542CC5D735C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22CA80-DD8E-46DA-A8F6-C26D14BCEEEE}">
      <dgm:prSet phldrT="[Text]" custT="1"/>
      <dgm:spPr/>
      <dgm:t>
        <a:bodyPr/>
        <a:lstStyle/>
        <a:p>
          <a:r>
            <a:rPr lang="en-CA" sz="1200" baseline="0" dirty="0" smtClean="0"/>
            <a:t>Inputs</a:t>
          </a:r>
          <a:endParaRPr lang="en-CA" sz="1200" baseline="0" dirty="0"/>
        </a:p>
      </dgm:t>
    </dgm:pt>
    <dgm:pt modelId="{63864618-DB6E-4477-806B-3BF6FA2DBC7A}" type="parTrans" cxnId="{768895A0-90B4-4C39-B1BE-9FFA4E30EA4F}">
      <dgm:prSet/>
      <dgm:spPr/>
      <dgm:t>
        <a:bodyPr/>
        <a:lstStyle/>
        <a:p>
          <a:endParaRPr lang="en-CA"/>
        </a:p>
      </dgm:t>
    </dgm:pt>
    <dgm:pt modelId="{6DC765FA-21CC-4A9F-92E1-ECFBD5695481}" type="sibTrans" cxnId="{768895A0-90B4-4C39-B1BE-9FFA4E30EA4F}">
      <dgm:prSet/>
      <dgm:spPr/>
      <dgm:t>
        <a:bodyPr/>
        <a:lstStyle/>
        <a:p>
          <a:endParaRPr lang="en-CA"/>
        </a:p>
      </dgm:t>
    </dgm:pt>
    <dgm:pt modelId="{5DD2A7BA-5FF0-4CA0-824B-2BE96B048CD8}">
      <dgm:prSet phldrT="[Text]" custT="1"/>
      <dgm:spPr/>
      <dgm:t>
        <a:bodyPr/>
        <a:lstStyle/>
        <a:p>
          <a:r>
            <a:rPr lang="en-CA" sz="1200" baseline="0" dirty="0" smtClean="0"/>
            <a:t>Activities</a:t>
          </a:r>
          <a:endParaRPr lang="en-CA" sz="1200" baseline="0" dirty="0"/>
        </a:p>
      </dgm:t>
    </dgm:pt>
    <dgm:pt modelId="{9ACD898D-429E-43E8-8EDD-559B3659EFD5}" type="parTrans" cxnId="{1ED124CE-AEED-48D7-BA45-C04114C6464D}">
      <dgm:prSet/>
      <dgm:spPr/>
      <dgm:t>
        <a:bodyPr/>
        <a:lstStyle/>
        <a:p>
          <a:endParaRPr lang="en-CA"/>
        </a:p>
      </dgm:t>
    </dgm:pt>
    <dgm:pt modelId="{2D0ED216-97A2-4368-92D8-D85FA62CE948}" type="sibTrans" cxnId="{1ED124CE-AEED-48D7-BA45-C04114C6464D}">
      <dgm:prSet/>
      <dgm:spPr/>
      <dgm:t>
        <a:bodyPr/>
        <a:lstStyle/>
        <a:p>
          <a:endParaRPr lang="en-CA"/>
        </a:p>
      </dgm:t>
    </dgm:pt>
    <dgm:pt modelId="{022257F2-1F8E-4A1A-BABF-F9E57152D42E}">
      <dgm:prSet phldrT="[Text]" custT="1"/>
      <dgm:spPr/>
      <dgm:t>
        <a:bodyPr/>
        <a:lstStyle/>
        <a:p>
          <a:r>
            <a:rPr lang="en-CA" sz="1200" baseline="0" dirty="0" smtClean="0"/>
            <a:t>Outputs</a:t>
          </a:r>
          <a:endParaRPr lang="en-CA" sz="1200" baseline="0" dirty="0"/>
        </a:p>
      </dgm:t>
    </dgm:pt>
    <dgm:pt modelId="{2CCBE33A-3EF4-43F2-80B5-CF998D720C9A}" type="parTrans" cxnId="{C48D5EE6-4045-4E7C-8458-AD65FA3539B2}">
      <dgm:prSet/>
      <dgm:spPr/>
      <dgm:t>
        <a:bodyPr/>
        <a:lstStyle/>
        <a:p>
          <a:endParaRPr lang="en-CA"/>
        </a:p>
      </dgm:t>
    </dgm:pt>
    <dgm:pt modelId="{34E3B6CD-CD77-4F47-B2CF-4A3D8A97AD0D}" type="sibTrans" cxnId="{C48D5EE6-4045-4E7C-8458-AD65FA3539B2}">
      <dgm:prSet/>
      <dgm:spPr/>
      <dgm:t>
        <a:bodyPr/>
        <a:lstStyle/>
        <a:p>
          <a:endParaRPr lang="en-CA"/>
        </a:p>
      </dgm:t>
    </dgm:pt>
    <dgm:pt modelId="{7F341660-0095-44C6-8E94-26C4B8586524}">
      <dgm:prSet phldrT="[Text]" custT="1"/>
      <dgm:spPr/>
      <dgm:t>
        <a:bodyPr/>
        <a:lstStyle/>
        <a:p>
          <a:r>
            <a:rPr lang="en-CA" sz="1200" baseline="0" dirty="0" smtClean="0"/>
            <a:t>Outcomes/</a:t>
          </a:r>
          <a:br>
            <a:rPr lang="en-CA" sz="1200" baseline="0" dirty="0" smtClean="0"/>
          </a:br>
          <a:r>
            <a:rPr lang="en-CA" sz="1200" baseline="0" dirty="0" smtClean="0"/>
            <a:t>Objectives</a:t>
          </a:r>
          <a:endParaRPr lang="en-CA" sz="1200" baseline="0" dirty="0"/>
        </a:p>
      </dgm:t>
    </dgm:pt>
    <dgm:pt modelId="{3961DB5A-B8E9-4E58-86E6-6388831F81F3}" type="parTrans" cxnId="{7B57D4CB-9EDE-4483-9A1A-315DC0B94931}">
      <dgm:prSet/>
      <dgm:spPr/>
      <dgm:t>
        <a:bodyPr/>
        <a:lstStyle/>
        <a:p>
          <a:endParaRPr lang="en-CA"/>
        </a:p>
      </dgm:t>
    </dgm:pt>
    <dgm:pt modelId="{CFEC1851-A7AC-49B9-919F-716AA8356E59}" type="sibTrans" cxnId="{7B57D4CB-9EDE-4483-9A1A-315DC0B94931}">
      <dgm:prSet/>
      <dgm:spPr/>
      <dgm:t>
        <a:bodyPr/>
        <a:lstStyle/>
        <a:p>
          <a:endParaRPr lang="en-CA"/>
        </a:p>
      </dgm:t>
    </dgm:pt>
    <dgm:pt modelId="{5895594A-C199-465D-AB72-2350D2C5F625}">
      <dgm:prSet phldrT="[Text]" custT="1"/>
      <dgm:spPr/>
      <dgm:t>
        <a:bodyPr/>
        <a:lstStyle/>
        <a:p>
          <a:r>
            <a:rPr lang="en-CA" sz="1200" baseline="0" dirty="0" smtClean="0"/>
            <a:t>Goal</a:t>
          </a:r>
          <a:endParaRPr lang="en-CA" sz="1200" baseline="0" dirty="0"/>
        </a:p>
      </dgm:t>
    </dgm:pt>
    <dgm:pt modelId="{201D4789-7206-408D-BA3E-59146C9EFBDF}" type="parTrans" cxnId="{E9A51E64-480A-44FB-A6BF-94281948F2E1}">
      <dgm:prSet/>
      <dgm:spPr/>
      <dgm:t>
        <a:bodyPr/>
        <a:lstStyle/>
        <a:p>
          <a:endParaRPr lang="en-CA"/>
        </a:p>
      </dgm:t>
    </dgm:pt>
    <dgm:pt modelId="{3F5F8E1E-84B3-4752-B4DF-C28BFB3567AF}" type="sibTrans" cxnId="{E9A51E64-480A-44FB-A6BF-94281948F2E1}">
      <dgm:prSet/>
      <dgm:spPr/>
      <dgm:t>
        <a:bodyPr/>
        <a:lstStyle/>
        <a:p>
          <a:endParaRPr lang="en-CA"/>
        </a:p>
      </dgm:t>
    </dgm:pt>
    <dgm:pt modelId="{AC1BD401-8DED-45E3-8BD7-6F63D9B3C02F}" type="pres">
      <dgm:prSet presAssocID="{D182AE29-B065-47CF-BE42-542CC5D735CB}" presName="Name0" presStyleCnt="0">
        <dgm:presLayoutVars>
          <dgm:dir/>
          <dgm:animLvl val="lvl"/>
          <dgm:resizeHandles val="exact"/>
        </dgm:presLayoutVars>
      </dgm:prSet>
      <dgm:spPr/>
    </dgm:pt>
    <dgm:pt modelId="{9958340E-F901-4BCF-993C-E317F77B13DF}" type="pres">
      <dgm:prSet presAssocID="{F922CA80-DD8E-46DA-A8F6-C26D14BCEEEE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AE175B5-E54B-4950-A2A2-E1ED3224FD39}" type="pres">
      <dgm:prSet presAssocID="{6DC765FA-21CC-4A9F-92E1-ECFBD5695481}" presName="parTxOnlySpace" presStyleCnt="0"/>
      <dgm:spPr/>
    </dgm:pt>
    <dgm:pt modelId="{5C456CE8-C06F-4E2F-B0BB-8A1D8D4CF25E}" type="pres">
      <dgm:prSet presAssocID="{5DD2A7BA-5FF0-4CA0-824B-2BE96B048CD8}" presName="parTxOnly" presStyleLbl="node1" presStyleIdx="1" presStyleCnt="5" custAng="21076352" custLinFactNeighborX="-43368" custLinFactNeighborY="-208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E3B003E-2715-46E9-B754-A56103ACFEFA}" type="pres">
      <dgm:prSet presAssocID="{2D0ED216-97A2-4368-92D8-D85FA62CE948}" presName="parTxOnlySpace" presStyleCnt="0"/>
      <dgm:spPr/>
    </dgm:pt>
    <dgm:pt modelId="{77789F44-6833-4EBF-BD17-2C65DB5B127D}" type="pres">
      <dgm:prSet presAssocID="{022257F2-1F8E-4A1A-BABF-F9E57152D42E}" presName="parTxOnly" presStyleLbl="node1" presStyleIdx="2" presStyleCnt="5" custAng="20232538" custLinFactNeighborX="-96293" custLinFactNeighborY="-840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A48F114-E0D1-4663-BF2A-DBDA2A26FBA0}" type="pres">
      <dgm:prSet presAssocID="{34E3B6CD-CD77-4F47-B2CF-4A3D8A97AD0D}" presName="parTxOnlySpace" presStyleCnt="0"/>
      <dgm:spPr/>
    </dgm:pt>
    <dgm:pt modelId="{49230368-571D-42FA-84D6-670519A8E241}" type="pres">
      <dgm:prSet presAssocID="{7F341660-0095-44C6-8E94-26C4B8586524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D76B5B4-A4B6-43E0-B386-ECCCDE20D350}" type="pres">
      <dgm:prSet presAssocID="{CFEC1851-A7AC-49B9-919F-716AA8356E59}" presName="parTxOnlySpace" presStyleCnt="0"/>
      <dgm:spPr/>
    </dgm:pt>
    <dgm:pt modelId="{7826FAF9-E1AD-4FE5-A4FE-D1B4162051B4}" type="pres">
      <dgm:prSet presAssocID="{5895594A-C199-465D-AB72-2350D2C5F62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728C053D-77C8-483D-A7C9-8FFF9CCA0C7B}" type="presOf" srcId="{5DD2A7BA-5FF0-4CA0-824B-2BE96B048CD8}" destId="{5C456CE8-C06F-4E2F-B0BB-8A1D8D4CF25E}" srcOrd="0" destOrd="0" presId="urn:microsoft.com/office/officeart/2005/8/layout/chevron1"/>
    <dgm:cxn modelId="{7B57D4CB-9EDE-4483-9A1A-315DC0B94931}" srcId="{D182AE29-B065-47CF-BE42-542CC5D735CB}" destId="{7F341660-0095-44C6-8E94-26C4B8586524}" srcOrd="3" destOrd="0" parTransId="{3961DB5A-B8E9-4E58-86E6-6388831F81F3}" sibTransId="{CFEC1851-A7AC-49B9-919F-716AA8356E59}"/>
    <dgm:cxn modelId="{DCA5F0D0-71C1-45A0-8AD8-A65C37C64DA7}" type="presOf" srcId="{7F341660-0095-44C6-8E94-26C4B8586524}" destId="{49230368-571D-42FA-84D6-670519A8E241}" srcOrd="0" destOrd="0" presId="urn:microsoft.com/office/officeart/2005/8/layout/chevron1"/>
    <dgm:cxn modelId="{D6EE6EFF-80EF-4C11-A5A9-4E3253235946}" type="presOf" srcId="{F922CA80-DD8E-46DA-A8F6-C26D14BCEEEE}" destId="{9958340E-F901-4BCF-993C-E317F77B13DF}" srcOrd="0" destOrd="0" presId="urn:microsoft.com/office/officeart/2005/8/layout/chevron1"/>
    <dgm:cxn modelId="{A6DC36BE-98AD-430A-A850-7583B138AA9B}" type="presOf" srcId="{5895594A-C199-465D-AB72-2350D2C5F625}" destId="{7826FAF9-E1AD-4FE5-A4FE-D1B4162051B4}" srcOrd="0" destOrd="0" presId="urn:microsoft.com/office/officeart/2005/8/layout/chevron1"/>
    <dgm:cxn modelId="{768895A0-90B4-4C39-B1BE-9FFA4E30EA4F}" srcId="{D182AE29-B065-47CF-BE42-542CC5D735CB}" destId="{F922CA80-DD8E-46DA-A8F6-C26D14BCEEEE}" srcOrd="0" destOrd="0" parTransId="{63864618-DB6E-4477-806B-3BF6FA2DBC7A}" sibTransId="{6DC765FA-21CC-4A9F-92E1-ECFBD5695481}"/>
    <dgm:cxn modelId="{C48D5EE6-4045-4E7C-8458-AD65FA3539B2}" srcId="{D182AE29-B065-47CF-BE42-542CC5D735CB}" destId="{022257F2-1F8E-4A1A-BABF-F9E57152D42E}" srcOrd="2" destOrd="0" parTransId="{2CCBE33A-3EF4-43F2-80B5-CF998D720C9A}" sibTransId="{34E3B6CD-CD77-4F47-B2CF-4A3D8A97AD0D}"/>
    <dgm:cxn modelId="{710F30A2-EE83-4A2B-8871-2CB112BEE6C4}" type="presOf" srcId="{022257F2-1F8E-4A1A-BABF-F9E57152D42E}" destId="{77789F44-6833-4EBF-BD17-2C65DB5B127D}" srcOrd="0" destOrd="0" presId="urn:microsoft.com/office/officeart/2005/8/layout/chevron1"/>
    <dgm:cxn modelId="{E9A51E64-480A-44FB-A6BF-94281948F2E1}" srcId="{D182AE29-B065-47CF-BE42-542CC5D735CB}" destId="{5895594A-C199-465D-AB72-2350D2C5F625}" srcOrd="4" destOrd="0" parTransId="{201D4789-7206-408D-BA3E-59146C9EFBDF}" sibTransId="{3F5F8E1E-84B3-4752-B4DF-C28BFB3567AF}"/>
    <dgm:cxn modelId="{09055357-D6DD-48AD-A266-461CC1A63F93}" type="presOf" srcId="{D182AE29-B065-47CF-BE42-542CC5D735CB}" destId="{AC1BD401-8DED-45E3-8BD7-6F63D9B3C02F}" srcOrd="0" destOrd="0" presId="urn:microsoft.com/office/officeart/2005/8/layout/chevron1"/>
    <dgm:cxn modelId="{1ED124CE-AEED-48D7-BA45-C04114C6464D}" srcId="{D182AE29-B065-47CF-BE42-542CC5D735CB}" destId="{5DD2A7BA-5FF0-4CA0-824B-2BE96B048CD8}" srcOrd="1" destOrd="0" parTransId="{9ACD898D-429E-43E8-8EDD-559B3659EFD5}" sibTransId="{2D0ED216-97A2-4368-92D8-D85FA62CE948}"/>
    <dgm:cxn modelId="{D2CB55EB-5626-4232-B964-393EF1380C1F}" type="presParOf" srcId="{AC1BD401-8DED-45E3-8BD7-6F63D9B3C02F}" destId="{9958340E-F901-4BCF-993C-E317F77B13DF}" srcOrd="0" destOrd="0" presId="urn:microsoft.com/office/officeart/2005/8/layout/chevron1"/>
    <dgm:cxn modelId="{4693C0FF-8D80-4900-8D43-6B7F9F017FD4}" type="presParOf" srcId="{AC1BD401-8DED-45E3-8BD7-6F63D9B3C02F}" destId="{1AE175B5-E54B-4950-A2A2-E1ED3224FD39}" srcOrd="1" destOrd="0" presId="urn:microsoft.com/office/officeart/2005/8/layout/chevron1"/>
    <dgm:cxn modelId="{6F210F89-07BF-49C5-8402-4019688C7FFB}" type="presParOf" srcId="{AC1BD401-8DED-45E3-8BD7-6F63D9B3C02F}" destId="{5C456CE8-C06F-4E2F-B0BB-8A1D8D4CF25E}" srcOrd="2" destOrd="0" presId="urn:microsoft.com/office/officeart/2005/8/layout/chevron1"/>
    <dgm:cxn modelId="{B8CB410D-9D02-4A9F-BA4D-0C2AE97E21C0}" type="presParOf" srcId="{AC1BD401-8DED-45E3-8BD7-6F63D9B3C02F}" destId="{1E3B003E-2715-46E9-B754-A56103ACFEFA}" srcOrd="3" destOrd="0" presId="urn:microsoft.com/office/officeart/2005/8/layout/chevron1"/>
    <dgm:cxn modelId="{797C3B5D-DB0A-4710-B8DB-E52682FC1826}" type="presParOf" srcId="{AC1BD401-8DED-45E3-8BD7-6F63D9B3C02F}" destId="{77789F44-6833-4EBF-BD17-2C65DB5B127D}" srcOrd="4" destOrd="0" presId="urn:microsoft.com/office/officeart/2005/8/layout/chevron1"/>
    <dgm:cxn modelId="{F65A7EEC-EC8B-477A-8096-36F947B9D1A6}" type="presParOf" srcId="{AC1BD401-8DED-45E3-8BD7-6F63D9B3C02F}" destId="{2A48F114-E0D1-4663-BF2A-DBDA2A26FBA0}" srcOrd="5" destOrd="0" presId="urn:microsoft.com/office/officeart/2005/8/layout/chevron1"/>
    <dgm:cxn modelId="{5005F028-C16D-4A41-8452-F617646081FF}" type="presParOf" srcId="{AC1BD401-8DED-45E3-8BD7-6F63D9B3C02F}" destId="{49230368-571D-42FA-84D6-670519A8E241}" srcOrd="6" destOrd="0" presId="urn:microsoft.com/office/officeart/2005/8/layout/chevron1"/>
    <dgm:cxn modelId="{0BEA6516-C742-417F-AFDC-46C800825ABC}" type="presParOf" srcId="{AC1BD401-8DED-45E3-8BD7-6F63D9B3C02F}" destId="{3D76B5B4-A4B6-43E0-B386-ECCCDE20D350}" srcOrd="7" destOrd="0" presId="urn:microsoft.com/office/officeart/2005/8/layout/chevron1"/>
    <dgm:cxn modelId="{E557B625-B886-4FE3-AFC4-ACC6691B62E6}" type="presParOf" srcId="{AC1BD401-8DED-45E3-8BD7-6F63D9B3C02F}" destId="{7826FAF9-E1AD-4FE5-A4FE-D1B4162051B4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182AE29-B065-47CF-BE42-542CC5D735C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22CA80-DD8E-46DA-A8F6-C26D14BCEEEE}">
      <dgm:prSet phldrT="[Text]" custT="1"/>
      <dgm:spPr/>
      <dgm:t>
        <a:bodyPr/>
        <a:lstStyle/>
        <a:p>
          <a:r>
            <a:rPr lang="en-CA" sz="1200" baseline="0" dirty="0" smtClean="0"/>
            <a:t>Inputs</a:t>
          </a:r>
          <a:endParaRPr lang="en-CA" sz="1200" baseline="0" dirty="0"/>
        </a:p>
      </dgm:t>
    </dgm:pt>
    <dgm:pt modelId="{63864618-DB6E-4477-806B-3BF6FA2DBC7A}" type="parTrans" cxnId="{768895A0-90B4-4C39-B1BE-9FFA4E30EA4F}">
      <dgm:prSet/>
      <dgm:spPr/>
      <dgm:t>
        <a:bodyPr/>
        <a:lstStyle/>
        <a:p>
          <a:endParaRPr lang="en-CA"/>
        </a:p>
      </dgm:t>
    </dgm:pt>
    <dgm:pt modelId="{6DC765FA-21CC-4A9F-92E1-ECFBD5695481}" type="sibTrans" cxnId="{768895A0-90B4-4C39-B1BE-9FFA4E30EA4F}">
      <dgm:prSet/>
      <dgm:spPr/>
      <dgm:t>
        <a:bodyPr/>
        <a:lstStyle/>
        <a:p>
          <a:endParaRPr lang="en-CA"/>
        </a:p>
      </dgm:t>
    </dgm:pt>
    <dgm:pt modelId="{5DD2A7BA-5FF0-4CA0-824B-2BE96B048CD8}">
      <dgm:prSet phldrT="[Text]" custT="1"/>
      <dgm:spPr/>
      <dgm:t>
        <a:bodyPr/>
        <a:lstStyle/>
        <a:p>
          <a:r>
            <a:rPr lang="en-CA" sz="1200" baseline="0" dirty="0" smtClean="0"/>
            <a:t>Activities</a:t>
          </a:r>
          <a:endParaRPr lang="en-CA" sz="1200" baseline="0" dirty="0"/>
        </a:p>
      </dgm:t>
    </dgm:pt>
    <dgm:pt modelId="{9ACD898D-429E-43E8-8EDD-559B3659EFD5}" type="parTrans" cxnId="{1ED124CE-AEED-48D7-BA45-C04114C6464D}">
      <dgm:prSet/>
      <dgm:spPr/>
      <dgm:t>
        <a:bodyPr/>
        <a:lstStyle/>
        <a:p>
          <a:endParaRPr lang="en-CA"/>
        </a:p>
      </dgm:t>
    </dgm:pt>
    <dgm:pt modelId="{2D0ED216-97A2-4368-92D8-D85FA62CE948}" type="sibTrans" cxnId="{1ED124CE-AEED-48D7-BA45-C04114C6464D}">
      <dgm:prSet/>
      <dgm:spPr/>
      <dgm:t>
        <a:bodyPr/>
        <a:lstStyle/>
        <a:p>
          <a:endParaRPr lang="en-CA"/>
        </a:p>
      </dgm:t>
    </dgm:pt>
    <dgm:pt modelId="{7F341660-0095-44C6-8E94-26C4B8586524}">
      <dgm:prSet phldrT="[Text]" custT="1"/>
      <dgm:spPr/>
      <dgm:t>
        <a:bodyPr/>
        <a:lstStyle/>
        <a:p>
          <a:r>
            <a:rPr lang="en-CA" sz="1200" baseline="0" dirty="0" smtClean="0"/>
            <a:t>Outcomes/</a:t>
          </a:r>
          <a:br>
            <a:rPr lang="en-CA" sz="1200" baseline="0" dirty="0" smtClean="0"/>
          </a:br>
          <a:r>
            <a:rPr lang="en-CA" sz="1200" baseline="0" dirty="0" smtClean="0"/>
            <a:t>Objectives</a:t>
          </a:r>
          <a:endParaRPr lang="en-CA" sz="1200" baseline="0" dirty="0"/>
        </a:p>
      </dgm:t>
    </dgm:pt>
    <dgm:pt modelId="{3961DB5A-B8E9-4E58-86E6-6388831F81F3}" type="parTrans" cxnId="{7B57D4CB-9EDE-4483-9A1A-315DC0B94931}">
      <dgm:prSet/>
      <dgm:spPr/>
      <dgm:t>
        <a:bodyPr/>
        <a:lstStyle/>
        <a:p>
          <a:endParaRPr lang="en-CA"/>
        </a:p>
      </dgm:t>
    </dgm:pt>
    <dgm:pt modelId="{CFEC1851-A7AC-49B9-919F-716AA8356E59}" type="sibTrans" cxnId="{7B57D4CB-9EDE-4483-9A1A-315DC0B94931}">
      <dgm:prSet/>
      <dgm:spPr/>
      <dgm:t>
        <a:bodyPr/>
        <a:lstStyle/>
        <a:p>
          <a:endParaRPr lang="en-CA"/>
        </a:p>
      </dgm:t>
    </dgm:pt>
    <dgm:pt modelId="{5895594A-C199-465D-AB72-2350D2C5F625}">
      <dgm:prSet phldrT="[Text]" custT="1"/>
      <dgm:spPr/>
      <dgm:t>
        <a:bodyPr/>
        <a:lstStyle/>
        <a:p>
          <a:r>
            <a:rPr lang="en-CA" sz="1200" baseline="0" dirty="0" smtClean="0"/>
            <a:t>Goal</a:t>
          </a:r>
          <a:endParaRPr lang="en-CA" sz="1200" baseline="0" dirty="0"/>
        </a:p>
      </dgm:t>
    </dgm:pt>
    <dgm:pt modelId="{201D4789-7206-408D-BA3E-59146C9EFBDF}" type="parTrans" cxnId="{E9A51E64-480A-44FB-A6BF-94281948F2E1}">
      <dgm:prSet/>
      <dgm:spPr/>
      <dgm:t>
        <a:bodyPr/>
        <a:lstStyle/>
        <a:p>
          <a:endParaRPr lang="en-CA"/>
        </a:p>
      </dgm:t>
    </dgm:pt>
    <dgm:pt modelId="{3F5F8E1E-84B3-4752-B4DF-C28BFB3567AF}" type="sibTrans" cxnId="{E9A51E64-480A-44FB-A6BF-94281948F2E1}">
      <dgm:prSet/>
      <dgm:spPr/>
      <dgm:t>
        <a:bodyPr/>
        <a:lstStyle/>
        <a:p>
          <a:endParaRPr lang="en-CA"/>
        </a:p>
      </dgm:t>
    </dgm:pt>
    <dgm:pt modelId="{022257F2-1F8E-4A1A-BABF-F9E57152D42E}">
      <dgm:prSet phldrT="[Text]" custT="1"/>
      <dgm:spPr/>
      <dgm:t>
        <a:bodyPr/>
        <a:lstStyle/>
        <a:p>
          <a:r>
            <a:rPr lang="en-CA" sz="1200" baseline="0" dirty="0" smtClean="0"/>
            <a:t>Outputs</a:t>
          </a:r>
          <a:endParaRPr lang="en-CA" sz="1200" baseline="0" dirty="0"/>
        </a:p>
      </dgm:t>
    </dgm:pt>
    <dgm:pt modelId="{34E3B6CD-CD77-4F47-B2CF-4A3D8A97AD0D}" type="sibTrans" cxnId="{C48D5EE6-4045-4E7C-8458-AD65FA3539B2}">
      <dgm:prSet/>
      <dgm:spPr/>
      <dgm:t>
        <a:bodyPr/>
        <a:lstStyle/>
        <a:p>
          <a:endParaRPr lang="en-CA"/>
        </a:p>
      </dgm:t>
    </dgm:pt>
    <dgm:pt modelId="{2CCBE33A-3EF4-43F2-80B5-CF998D720C9A}" type="parTrans" cxnId="{C48D5EE6-4045-4E7C-8458-AD65FA3539B2}">
      <dgm:prSet/>
      <dgm:spPr/>
      <dgm:t>
        <a:bodyPr/>
        <a:lstStyle/>
        <a:p>
          <a:endParaRPr lang="en-CA"/>
        </a:p>
      </dgm:t>
    </dgm:pt>
    <dgm:pt modelId="{AC1BD401-8DED-45E3-8BD7-6F63D9B3C02F}" type="pres">
      <dgm:prSet presAssocID="{D182AE29-B065-47CF-BE42-542CC5D735CB}" presName="Name0" presStyleCnt="0">
        <dgm:presLayoutVars>
          <dgm:dir/>
          <dgm:animLvl val="lvl"/>
          <dgm:resizeHandles val="exact"/>
        </dgm:presLayoutVars>
      </dgm:prSet>
      <dgm:spPr/>
    </dgm:pt>
    <dgm:pt modelId="{9958340E-F901-4BCF-993C-E317F77B13DF}" type="pres">
      <dgm:prSet presAssocID="{F922CA80-DD8E-46DA-A8F6-C26D14BCEEEE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AE175B5-E54B-4950-A2A2-E1ED3224FD39}" type="pres">
      <dgm:prSet presAssocID="{6DC765FA-21CC-4A9F-92E1-ECFBD5695481}" presName="parTxOnlySpace" presStyleCnt="0"/>
      <dgm:spPr/>
    </dgm:pt>
    <dgm:pt modelId="{5C456CE8-C06F-4E2F-B0BB-8A1D8D4CF25E}" type="pres">
      <dgm:prSet presAssocID="{5DD2A7BA-5FF0-4CA0-824B-2BE96B048CD8}" presName="parTxOnly" presStyleLbl="node1" presStyleIdx="1" presStyleCnt="5" custAng="21076352" custLinFactNeighborX="-43368" custLinFactNeighborY="-208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E3B003E-2715-46E9-B754-A56103ACFEFA}" type="pres">
      <dgm:prSet presAssocID="{2D0ED216-97A2-4368-92D8-D85FA62CE948}" presName="parTxOnlySpace" presStyleCnt="0"/>
      <dgm:spPr/>
    </dgm:pt>
    <dgm:pt modelId="{77789F44-6833-4EBF-BD17-2C65DB5B127D}" type="pres">
      <dgm:prSet presAssocID="{022257F2-1F8E-4A1A-BABF-F9E57152D42E}" presName="parTxOnly" presStyleLbl="node1" presStyleIdx="2" presStyleCnt="5" custAng="463131" custLinFactNeighborX="-38597" custLinFactNeighborY="-229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A48F114-E0D1-4663-BF2A-DBDA2A26FBA0}" type="pres">
      <dgm:prSet presAssocID="{34E3B6CD-CD77-4F47-B2CF-4A3D8A97AD0D}" presName="parTxOnlySpace" presStyleCnt="0"/>
      <dgm:spPr/>
    </dgm:pt>
    <dgm:pt modelId="{49230368-571D-42FA-84D6-670519A8E241}" type="pres">
      <dgm:prSet presAssocID="{7F341660-0095-44C6-8E94-26C4B8586524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D76B5B4-A4B6-43E0-B386-ECCCDE20D350}" type="pres">
      <dgm:prSet presAssocID="{CFEC1851-A7AC-49B9-919F-716AA8356E59}" presName="parTxOnlySpace" presStyleCnt="0"/>
      <dgm:spPr/>
    </dgm:pt>
    <dgm:pt modelId="{7826FAF9-E1AD-4FE5-A4FE-D1B4162051B4}" type="pres">
      <dgm:prSet presAssocID="{5895594A-C199-465D-AB72-2350D2C5F62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250F40FA-6E8F-432C-A9DE-A3540607F607}" type="presOf" srcId="{D182AE29-B065-47CF-BE42-542CC5D735CB}" destId="{AC1BD401-8DED-45E3-8BD7-6F63D9B3C02F}" srcOrd="0" destOrd="0" presId="urn:microsoft.com/office/officeart/2005/8/layout/chevron1"/>
    <dgm:cxn modelId="{61C0BF6C-F636-4011-9D20-080ADA0E784A}" type="presOf" srcId="{7F341660-0095-44C6-8E94-26C4B8586524}" destId="{49230368-571D-42FA-84D6-670519A8E241}" srcOrd="0" destOrd="0" presId="urn:microsoft.com/office/officeart/2005/8/layout/chevron1"/>
    <dgm:cxn modelId="{E9A51E64-480A-44FB-A6BF-94281948F2E1}" srcId="{D182AE29-B065-47CF-BE42-542CC5D735CB}" destId="{5895594A-C199-465D-AB72-2350D2C5F625}" srcOrd="4" destOrd="0" parTransId="{201D4789-7206-408D-BA3E-59146C9EFBDF}" sibTransId="{3F5F8E1E-84B3-4752-B4DF-C28BFB3567AF}"/>
    <dgm:cxn modelId="{7B57D4CB-9EDE-4483-9A1A-315DC0B94931}" srcId="{D182AE29-B065-47CF-BE42-542CC5D735CB}" destId="{7F341660-0095-44C6-8E94-26C4B8586524}" srcOrd="3" destOrd="0" parTransId="{3961DB5A-B8E9-4E58-86E6-6388831F81F3}" sibTransId="{CFEC1851-A7AC-49B9-919F-716AA8356E59}"/>
    <dgm:cxn modelId="{DD9EDAB7-FDEE-4371-971D-71D5DD979B31}" type="presOf" srcId="{5895594A-C199-465D-AB72-2350D2C5F625}" destId="{7826FAF9-E1AD-4FE5-A4FE-D1B4162051B4}" srcOrd="0" destOrd="0" presId="urn:microsoft.com/office/officeart/2005/8/layout/chevron1"/>
    <dgm:cxn modelId="{768895A0-90B4-4C39-B1BE-9FFA4E30EA4F}" srcId="{D182AE29-B065-47CF-BE42-542CC5D735CB}" destId="{F922CA80-DD8E-46DA-A8F6-C26D14BCEEEE}" srcOrd="0" destOrd="0" parTransId="{63864618-DB6E-4477-806B-3BF6FA2DBC7A}" sibTransId="{6DC765FA-21CC-4A9F-92E1-ECFBD5695481}"/>
    <dgm:cxn modelId="{C48D5EE6-4045-4E7C-8458-AD65FA3539B2}" srcId="{D182AE29-B065-47CF-BE42-542CC5D735CB}" destId="{022257F2-1F8E-4A1A-BABF-F9E57152D42E}" srcOrd="2" destOrd="0" parTransId="{2CCBE33A-3EF4-43F2-80B5-CF998D720C9A}" sibTransId="{34E3B6CD-CD77-4F47-B2CF-4A3D8A97AD0D}"/>
    <dgm:cxn modelId="{31F1ACC5-75F0-4918-A7B5-D6DA1D04ADFC}" type="presOf" srcId="{022257F2-1F8E-4A1A-BABF-F9E57152D42E}" destId="{77789F44-6833-4EBF-BD17-2C65DB5B127D}" srcOrd="0" destOrd="0" presId="urn:microsoft.com/office/officeart/2005/8/layout/chevron1"/>
    <dgm:cxn modelId="{1ED124CE-AEED-48D7-BA45-C04114C6464D}" srcId="{D182AE29-B065-47CF-BE42-542CC5D735CB}" destId="{5DD2A7BA-5FF0-4CA0-824B-2BE96B048CD8}" srcOrd="1" destOrd="0" parTransId="{9ACD898D-429E-43E8-8EDD-559B3659EFD5}" sibTransId="{2D0ED216-97A2-4368-92D8-D85FA62CE948}"/>
    <dgm:cxn modelId="{E937FF69-ECAE-4957-9478-003F191935C1}" type="presOf" srcId="{F922CA80-DD8E-46DA-A8F6-C26D14BCEEEE}" destId="{9958340E-F901-4BCF-993C-E317F77B13DF}" srcOrd="0" destOrd="0" presId="urn:microsoft.com/office/officeart/2005/8/layout/chevron1"/>
    <dgm:cxn modelId="{06B99488-7CD6-4C31-94CB-DD5A3D55ECB1}" type="presOf" srcId="{5DD2A7BA-5FF0-4CA0-824B-2BE96B048CD8}" destId="{5C456CE8-C06F-4E2F-B0BB-8A1D8D4CF25E}" srcOrd="0" destOrd="0" presId="urn:microsoft.com/office/officeart/2005/8/layout/chevron1"/>
    <dgm:cxn modelId="{706023F3-44B2-4960-BDEE-65CC94B20E4B}" type="presParOf" srcId="{AC1BD401-8DED-45E3-8BD7-6F63D9B3C02F}" destId="{9958340E-F901-4BCF-993C-E317F77B13DF}" srcOrd="0" destOrd="0" presId="urn:microsoft.com/office/officeart/2005/8/layout/chevron1"/>
    <dgm:cxn modelId="{D3BC9247-5B53-47C7-9872-0521B72B15C3}" type="presParOf" srcId="{AC1BD401-8DED-45E3-8BD7-6F63D9B3C02F}" destId="{1AE175B5-E54B-4950-A2A2-E1ED3224FD39}" srcOrd="1" destOrd="0" presId="urn:microsoft.com/office/officeart/2005/8/layout/chevron1"/>
    <dgm:cxn modelId="{255ADD88-D5DF-4877-9A57-1EB53090847C}" type="presParOf" srcId="{AC1BD401-8DED-45E3-8BD7-6F63D9B3C02F}" destId="{5C456CE8-C06F-4E2F-B0BB-8A1D8D4CF25E}" srcOrd="2" destOrd="0" presId="urn:microsoft.com/office/officeart/2005/8/layout/chevron1"/>
    <dgm:cxn modelId="{5FFC91C6-174F-44FF-B899-66FA33894AA3}" type="presParOf" srcId="{AC1BD401-8DED-45E3-8BD7-6F63D9B3C02F}" destId="{1E3B003E-2715-46E9-B754-A56103ACFEFA}" srcOrd="3" destOrd="0" presId="urn:microsoft.com/office/officeart/2005/8/layout/chevron1"/>
    <dgm:cxn modelId="{3B41B1C4-80A0-45FC-B531-A06BDEE88951}" type="presParOf" srcId="{AC1BD401-8DED-45E3-8BD7-6F63D9B3C02F}" destId="{77789F44-6833-4EBF-BD17-2C65DB5B127D}" srcOrd="4" destOrd="0" presId="urn:microsoft.com/office/officeart/2005/8/layout/chevron1"/>
    <dgm:cxn modelId="{1E5122E5-B0E4-4CFF-A97D-25E4CB025617}" type="presParOf" srcId="{AC1BD401-8DED-45E3-8BD7-6F63D9B3C02F}" destId="{2A48F114-E0D1-4663-BF2A-DBDA2A26FBA0}" srcOrd="5" destOrd="0" presId="urn:microsoft.com/office/officeart/2005/8/layout/chevron1"/>
    <dgm:cxn modelId="{58FF5FC4-3171-4411-A7F8-F3B3A6D7F47B}" type="presParOf" srcId="{AC1BD401-8DED-45E3-8BD7-6F63D9B3C02F}" destId="{49230368-571D-42FA-84D6-670519A8E241}" srcOrd="6" destOrd="0" presId="urn:microsoft.com/office/officeart/2005/8/layout/chevron1"/>
    <dgm:cxn modelId="{2EE1C264-9503-4B1F-A09A-D3678691AE15}" type="presParOf" srcId="{AC1BD401-8DED-45E3-8BD7-6F63D9B3C02F}" destId="{3D76B5B4-A4B6-43E0-B386-ECCCDE20D350}" srcOrd="7" destOrd="0" presId="urn:microsoft.com/office/officeart/2005/8/layout/chevron1"/>
    <dgm:cxn modelId="{8116F72E-B2CC-4075-A8DE-13B50446BE79}" type="presParOf" srcId="{AC1BD401-8DED-45E3-8BD7-6F63D9B3C02F}" destId="{7826FAF9-E1AD-4FE5-A4FE-D1B4162051B4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Organization Goal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3202A0A-6704-4462-8AD4-4B373701E2E6}">
      <dgm:prSet phldrT="[Text]"/>
      <dgm:spPr/>
      <dgm:t>
        <a:bodyPr/>
        <a:lstStyle/>
        <a:p>
          <a:r>
            <a:rPr lang="en-CA" dirty="0" smtClean="0"/>
            <a:t>Outputs (incl. Projects)</a:t>
          </a:r>
          <a:endParaRPr lang="en-CA" dirty="0"/>
        </a:p>
      </dgm:t>
    </dgm:pt>
    <dgm:pt modelId="{C3AE9CE3-E9F2-4F65-8309-4083CA4918E3}" type="parTrans" cxnId="{C82BA985-A97B-4B1E-9FBE-142BD0545301}">
      <dgm:prSet/>
      <dgm:spPr/>
      <dgm:t>
        <a:bodyPr/>
        <a:lstStyle/>
        <a:p>
          <a:endParaRPr lang="en-CA"/>
        </a:p>
      </dgm:t>
    </dgm:pt>
    <dgm:pt modelId="{C7BF485D-38A1-4F18-8FD2-BBABE30879F1}" type="sibTrans" cxnId="{C82BA985-A97B-4B1E-9FBE-142BD0545301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r>
            <a:rPr lang="en-CA" dirty="0" smtClean="0"/>
            <a:t>Inputs (incl. Projects)</a:t>
          </a:r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3284E9A8-5604-4039-AAFE-DA70DC697790}">
      <dgm:prSet phldrT="[Text]"/>
      <dgm:spPr/>
      <dgm:t>
        <a:bodyPr/>
        <a:lstStyle/>
        <a:p>
          <a:r>
            <a:rPr lang="en-CA" dirty="0" smtClean="0"/>
            <a:t>Outcomes</a:t>
          </a:r>
          <a:endParaRPr lang="en-CA" dirty="0"/>
        </a:p>
      </dgm:t>
    </dgm:pt>
    <dgm:pt modelId="{FC1D271F-FAA2-4369-9131-26C5E2FAFD10}" type="parTrans" cxnId="{CC2BC829-841A-450E-B488-38045A7D1B6C}">
      <dgm:prSet/>
      <dgm:spPr/>
      <dgm:t>
        <a:bodyPr/>
        <a:lstStyle/>
        <a:p>
          <a:endParaRPr lang="en-CA"/>
        </a:p>
      </dgm:t>
    </dgm:pt>
    <dgm:pt modelId="{0CCDBF83-AAE4-4CF6-A9BC-42BC0BE9CF97}" type="sibTrans" cxnId="{CC2BC829-841A-450E-B488-38045A7D1B6C}">
      <dgm:prSet/>
      <dgm:spPr/>
      <dgm:t>
        <a:bodyPr/>
        <a:lstStyle/>
        <a:p>
          <a:endParaRPr lang="en-CA"/>
        </a:p>
      </dgm:t>
    </dgm:pt>
    <dgm:pt modelId="{9D118F11-7452-4017-B58C-757FE3E220FF}">
      <dgm:prSet phldrT="[Text]"/>
      <dgm:spPr/>
      <dgm:t>
        <a:bodyPr/>
        <a:lstStyle/>
        <a:p>
          <a:r>
            <a:rPr lang="en-CA" dirty="0" smtClean="0"/>
            <a:t>Activities (incl. Projects)</a:t>
          </a:r>
          <a:endParaRPr lang="en-CA" dirty="0"/>
        </a:p>
      </dgm:t>
    </dgm:pt>
    <dgm:pt modelId="{CAFD76F8-73E0-4CC2-B839-F3350E02CC5F}" type="sibTrans" cxnId="{A22B1831-D3B1-4285-8C88-AAC486C22949}">
      <dgm:prSet/>
      <dgm:spPr/>
      <dgm:t>
        <a:bodyPr/>
        <a:lstStyle/>
        <a:p>
          <a:endParaRPr lang="en-CA"/>
        </a:p>
      </dgm:t>
    </dgm:pt>
    <dgm:pt modelId="{F92CCC7A-A78D-41D8-8420-458358EB7212}" type="parTrans" cxnId="{A22B1831-D3B1-4285-8C88-AAC486C22949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  <dgm:t>
        <a:bodyPr/>
        <a:lstStyle/>
        <a:p>
          <a:endParaRPr lang="en-CA"/>
        </a:p>
      </dgm:t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3CCBA7C-6F94-4F38-91AF-20E3E979553C}" type="pres">
      <dgm:prSet presAssocID="{3284E9A8-5604-4039-AAFE-DA70DC69779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FC567F-E4D3-4BD2-83AF-BE138C066C94}" type="pres">
      <dgm:prSet presAssocID="{3284E9A8-5604-4039-AAFE-DA70DC697790}" presName="aSpace" presStyleCnt="0"/>
      <dgm:spPr/>
    </dgm:pt>
    <dgm:pt modelId="{D07313CE-26B5-43CC-BA1F-97F50E1F1DBC}" type="pres">
      <dgm:prSet presAssocID="{63202A0A-6704-4462-8AD4-4B373701E2E6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465C44F-A94A-45DD-B03C-EF8F538A31D0}" type="pres">
      <dgm:prSet presAssocID="{63202A0A-6704-4462-8AD4-4B373701E2E6}" presName="aSpace" presStyleCnt="0"/>
      <dgm:spPr/>
    </dgm:pt>
    <dgm:pt modelId="{FAC6E39C-7B0F-4B3F-9521-3FF062295C7F}" type="pres">
      <dgm:prSet presAssocID="{9D118F11-7452-4017-B58C-757FE3E220FF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6303260-7A18-4132-BBC5-8F3BA8D1B806}" type="pres">
      <dgm:prSet presAssocID="{9D118F11-7452-4017-B58C-757FE3E220FF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CC481B1A-F2F6-486C-B46B-3127600CB2DC}" type="presOf" srcId="{3284E9A8-5604-4039-AAFE-DA70DC697790}" destId="{73CCBA7C-6F94-4F38-91AF-20E3E979553C}" srcOrd="0" destOrd="0" presId="urn:microsoft.com/office/officeart/2005/8/layout/pyramid2"/>
    <dgm:cxn modelId="{B0B75F46-43A6-4ACA-8C84-81E1A0C66478}" type="presOf" srcId="{9D118F11-7452-4017-B58C-757FE3E220FF}" destId="{FAC6E39C-7B0F-4B3F-9521-3FF062295C7F}" srcOrd="0" destOrd="0" presId="urn:microsoft.com/office/officeart/2005/8/layout/pyramid2"/>
    <dgm:cxn modelId="{A22B1831-D3B1-4285-8C88-AAC486C22949}" srcId="{E6E4C916-0641-49AF-ACBB-179627D63106}" destId="{9D118F11-7452-4017-B58C-757FE3E220FF}" srcOrd="3" destOrd="0" parTransId="{F92CCC7A-A78D-41D8-8420-458358EB7212}" sibTransId="{CAFD76F8-73E0-4CC2-B839-F3350E02CC5F}"/>
    <dgm:cxn modelId="{A4AA89D4-E447-415E-A510-D0AD5AD03E2A}" type="presOf" srcId="{63202A0A-6704-4462-8AD4-4B373701E2E6}" destId="{D07313CE-26B5-43CC-BA1F-97F50E1F1DBC}" srcOrd="0" destOrd="0" presId="urn:microsoft.com/office/officeart/2005/8/layout/pyramid2"/>
    <dgm:cxn modelId="{C82BA985-A97B-4B1E-9FBE-142BD0545301}" srcId="{E6E4C916-0641-49AF-ACBB-179627D63106}" destId="{63202A0A-6704-4462-8AD4-4B373701E2E6}" srcOrd="2" destOrd="0" parTransId="{C3AE9CE3-E9F2-4F65-8309-4083CA4918E3}" sibTransId="{C7BF485D-38A1-4F18-8FD2-BBABE30879F1}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946602AF-BE1B-42D5-AFFF-3867D073FF68}" type="presOf" srcId="{908A581E-6822-4E15-ABFA-E466201FC840}" destId="{3CCA1DE4-DA07-4F8C-B967-FB54E62D5233}" srcOrd="0" destOrd="0" presId="urn:microsoft.com/office/officeart/2005/8/layout/pyramid2"/>
    <dgm:cxn modelId="{CC2BC829-841A-450E-B488-38045A7D1B6C}" srcId="{E6E4C916-0641-49AF-ACBB-179627D63106}" destId="{3284E9A8-5604-4039-AAFE-DA70DC697790}" srcOrd="1" destOrd="0" parTransId="{FC1D271F-FAA2-4369-9131-26C5E2FAFD10}" sibTransId="{0CCDBF83-AAE4-4CF6-A9BC-42BC0BE9CF97}"/>
    <dgm:cxn modelId="{CDDB2AAA-AA03-4A3E-ACE5-C5C36BB52B72}" type="presOf" srcId="{64B3FA3C-2A69-45D1-94F1-C3E1A03D788B}" destId="{1E36F3DF-A45C-411B-958C-00A114B0C974}" srcOrd="0" destOrd="0" presId="urn:microsoft.com/office/officeart/2005/8/layout/pyramid2"/>
    <dgm:cxn modelId="{CAE74C2F-BDD8-48DB-B35F-D378AE873F77}" type="presOf" srcId="{E6E4C916-0641-49AF-ACBB-179627D63106}" destId="{4DBD6F76-576F-49BB-9811-F4113D7EEAA7}" srcOrd="0" destOrd="0" presId="urn:microsoft.com/office/officeart/2005/8/layout/pyramid2"/>
    <dgm:cxn modelId="{7EDF4F0A-8F16-4CBB-AA52-03FDC2BBBDA4}" type="presParOf" srcId="{4DBD6F76-576F-49BB-9811-F4113D7EEAA7}" destId="{DF078D31-B9B6-4331-8C57-831AAEED33B4}" srcOrd="0" destOrd="0" presId="urn:microsoft.com/office/officeart/2005/8/layout/pyramid2"/>
    <dgm:cxn modelId="{04C9CBF5-BCBC-444B-8F9C-2F709BCF9F8F}" type="presParOf" srcId="{4DBD6F76-576F-49BB-9811-F4113D7EEAA7}" destId="{76A9B54A-EAB1-48AD-A55D-5663C730EE50}" srcOrd="1" destOrd="0" presId="urn:microsoft.com/office/officeart/2005/8/layout/pyramid2"/>
    <dgm:cxn modelId="{9361DAAD-2311-427A-906D-7C96500F6DA4}" type="presParOf" srcId="{76A9B54A-EAB1-48AD-A55D-5663C730EE50}" destId="{3CCA1DE4-DA07-4F8C-B967-FB54E62D5233}" srcOrd="0" destOrd="0" presId="urn:microsoft.com/office/officeart/2005/8/layout/pyramid2"/>
    <dgm:cxn modelId="{F724E9A2-9913-4CC9-B34B-7B70D7BFD84D}" type="presParOf" srcId="{76A9B54A-EAB1-48AD-A55D-5663C730EE50}" destId="{CB27E198-CE2D-4834-9029-8084D358D278}" srcOrd="1" destOrd="0" presId="urn:microsoft.com/office/officeart/2005/8/layout/pyramid2"/>
    <dgm:cxn modelId="{6C95DE20-C218-4315-BCA4-F4C25D56AB7A}" type="presParOf" srcId="{76A9B54A-EAB1-48AD-A55D-5663C730EE50}" destId="{73CCBA7C-6F94-4F38-91AF-20E3E979553C}" srcOrd="2" destOrd="0" presId="urn:microsoft.com/office/officeart/2005/8/layout/pyramid2"/>
    <dgm:cxn modelId="{902E3AA9-7C58-46C8-A099-CF1CF5C9DEC6}" type="presParOf" srcId="{76A9B54A-EAB1-48AD-A55D-5663C730EE50}" destId="{4BFC567F-E4D3-4BD2-83AF-BE138C066C94}" srcOrd="3" destOrd="0" presId="urn:microsoft.com/office/officeart/2005/8/layout/pyramid2"/>
    <dgm:cxn modelId="{DB953FBB-BBFA-4927-9C18-ABB0910E295D}" type="presParOf" srcId="{76A9B54A-EAB1-48AD-A55D-5663C730EE50}" destId="{D07313CE-26B5-43CC-BA1F-97F50E1F1DBC}" srcOrd="4" destOrd="0" presId="urn:microsoft.com/office/officeart/2005/8/layout/pyramid2"/>
    <dgm:cxn modelId="{124F2F51-8C61-4380-A9E7-131DF2C53CAB}" type="presParOf" srcId="{76A9B54A-EAB1-48AD-A55D-5663C730EE50}" destId="{2465C44F-A94A-45DD-B03C-EF8F538A31D0}" srcOrd="5" destOrd="0" presId="urn:microsoft.com/office/officeart/2005/8/layout/pyramid2"/>
    <dgm:cxn modelId="{1D842828-E719-417D-A1C9-043BDF9A32AF}" type="presParOf" srcId="{76A9B54A-EAB1-48AD-A55D-5663C730EE50}" destId="{FAC6E39C-7B0F-4B3F-9521-3FF062295C7F}" srcOrd="6" destOrd="0" presId="urn:microsoft.com/office/officeart/2005/8/layout/pyramid2"/>
    <dgm:cxn modelId="{ABB057E4-C657-4B94-A6CF-3920035D248F}" type="presParOf" srcId="{76A9B54A-EAB1-48AD-A55D-5663C730EE50}" destId="{56303260-7A18-4132-BBC5-8F3BA8D1B806}" srcOrd="7" destOrd="0" presId="urn:microsoft.com/office/officeart/2005/8/layout/pyramid2"/>
    <dgm:cxn modelId="{971C35EC-A3C5-4643-A98E-AE49A138BFE1}" type="presParOf" srcId="{76A9B54A-EAB1-48AD-A55D-5663C730EE50}" destId="{1E36F3DF-A45C-411B-958C-00A114B0C974}" srcOrd="8" destOrd="0" presId="urn:microsoft.com/office/officeart/2005/8/layout/pyramid2"/>
    <dgm:cxn modelId="{07ECF989-E9DC-4C5A-ACA9-19C3926D4F35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Organization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67636B8B-1ACF-4D4D-97C1-DF39146E7747}">
      <dgm:prSet phldrT="[Text]"/>
      <dgm:spPr/>
      <dgm:t>
        <a:bodyPr/>
        <a:lstStyle/>
        <a:p>
          <a:endParaRPr lang="en-CA" dirty="0"/>
        </a:p>
      </dgm:t>
    </dgm:pt>
    <dgm:pt modelId="{0697ECC7-EE06-4E7B-8C5D-2D4E2F67288E}" type="parTrans" cxnId="{1AAD02D4-534E-4F62-B7AE-D3FB877F910B}">
      <dgm:prSet/>
      <dgm:spPr/>
      <dgm:t>
        <a:bodyPr/>
        <a:lstStyle/>
        <a:p>
          <a:endParaRPr lang="en-CA"/>
        </a:p>
      </dgm:t>
    </dgm:pt>
    <dgm:pt modelId="{3649E783-B072-4D7C-B0C8-6D63E13CBCA2}" type="sibTrans" cxnId="{1AAD02D4-534E-4F62-B7AE-D3FB877F910B}">
      <dgm:prSet/>
      <dgm:spPr/>
      <dgm:t>
        <a:bodyPr/>
        <a:lstStyle/>
        <a:p>
          <a:endParaRPr lang="en-CA"/>
        </a:p>
      </dgm:t>
    </dgm:pt>
    <dgm:pt modelId="{69F02A19-57B9-4885-973E-D1C9D65B29B0}">
      <dgm:prSet phldrT="[Text]"/>
      <dgm:spPr/>
      <dgm:t>
        <a:bodyPr/>
        <a:lstStyle/>
        <a:p>
          <a:endParaRPr lang="en-CA" dirty="0"/>
        </a:p>
      </dgm:t>
    </dgm:pt>
    <dgm:pt modelId="{759748E4-7A39-4309-8648-0AB70830EC10}" type="parTrans" cxnId="{6630D9BE-EC53-45AC-B9C1-01AA83BCF0A9}">
      <dgm:prSet/>
      <dgm:spPr/>
      <dgm:t>
        <a:bodyPr/>
        <a:lstStyle/>
        <a:p>
          <a:endParaRPr lang="en-CA"/>
        </a:p>
      </dgm:t>
    </dgm:pt>
    <dgm:pt modelId="{AC441985-EB34-4994-97F6-9687F7A4A3FD}" type="sibTrans" cxnId="{6630D9BE-EC53-45AC-B9C1-01AA83BCF0A9}">
      <dgm:prSet/>
      <dgm:spPr/>
      <dgm:t>
        <a:bodyPr/>
        <a:lstStyle/>
        <a:p>
          <a:endParaRPr lang="en-CA"/>
        </a:p>
      </dgm:t>
    </dgm:pt>
    <dgm:pt modelId="{9A56FF3A-DCC8-4663-BBE9-A2990C58F63A}">
      <dgm:prSet phldrT="[Text]"/>
      <dgm:spPr/>
      <dgm:t>
        <a:bodyPr/>
        <a:lstStyle/>
        <a:p>
          <a:r>
            <a:rPr lang="en-CA" smtClean="0"/>
            <a:t>  </a:t>
          </a:r>
          <a:endParaRPr lang="en-CA" dirty="0"/>
        </a:p>
      </dgm:t>
    </dgm:pt>
    <dgm:pt modelId="{0180BBD6-9E3E-4E69-B731-FD15CECF113C}" type="parTrans" cxnId="{5A30590B-4845-43D3-8667-11770F523D64}">
      <dgm:prSet/>
      <dgm:spPr/>
      <dgm:t>
        <a:bodyPr/>
        <a:lstStyle/>
        <a:p>
          <a:endParaRPr lang="en-CA"/>
        </a:p>
      </dgm:t>
    </dgm:pt>
    <dgm:pt modelId="{F974B5FA-310C-4D3E-B34C-0C8CAB26CFA0}" type="sibTrans" cxnId="{5A30590B-4845-43D3-8667-11770F523D64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  <dgm:t>
        <a:bodyPr/>
        <a:lstStyle/>
        <a:p>
          <a:endParaRPr lang="en-CA"/>
        </a:p>
      </dgm:t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63B4CDC-C02E-4EBA-B6A1-A6EECC0F036F}" type="pres">
      <dgm:prSet presAssocID="{9A56FF3A-DCC8-4663-BBE9-A2990C58F63A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C0ADC8B-309F-4EFD-B3C0-1EBAD3B136C7}" type="pres">
      <dgm:prSet presAssocID="{9A56FF3A-DCC8-4663-BBE9-A2990C58F63A}" presName="aSpace" presStyleCnt="0"/>
      <dgm:spPr/>
    </dgm:pt>
    <dgm:pt modelId="{DC8F453B-8F17-4632-A092-3E5576A8EE2D}" type="pres">
      <dgm:prSet presAssocID="{69F02A19-57B9-4885-973E-D1C9D65B29B0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034E33-A3AA-4C8C-A7FC-A4B804227A27}" type="pres">
      <dgm:prSet presAssocID="{69F02A19-57B9-4885-973E-D1C9D65B29B0}" presName="aSpace" presStyleCnt="0"/>
      <dgm:spPr/>
    </dgm:pt>
    <dgm:pt modelId="{719C58B8-094F-4686-AD86-DF7F35240D02}" type="pres">
      <dgm:prSet presAssocID="{67636B8B-1ACF-4D4D-97C1-DF39146E774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B6E50C6-7256-4278-9027-0EF3FB1CA6CF}" type="pres">
      <dgm:prSet presAssocID="{67636B8B-1ACF-4D4D-97C1-DF39146E7747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48703139-4A3F-4D49-B770-609FBD6FD767}" type="presOf" srcId="{64B3FA3C-2A69-45D1-94F1-C3E1A03D788B}" destId="{1E36F3DF-A45C-411B-958C-00A114B0C974}" srcOrd="0" destOrd="0" presId="urn:microsoft.com/office/officeart/2005/8/layout/pyramid2"/>
    <dgm:cxn modelId="{1AAD02D4-534E-4F62-B7AE-D3FB877F910B}" srcId="{E6E4C916-0641-49AF-ACBB-179627D63106}" destId="{67636B8B-1ACF-4D4D-97C1-DF39146E7747}" srcOrd="3" destOrd="0" parTransId="{0697ECC7-EE06-4E7B-8C5D-2D4E2F67288E}" sibTransId="{3649E783-B072-4D7C-B0C8-6D63E13CBCA2}"/>
    <dgm:cxn modelId="{CB8C0E42-FB91-47C1-911D-7905F7FD968A}" type="presOf" srcId="{67636B8B-1ACF-4D4D-97C1-DF39146E7747}" destId="{719C58B8-094F-4686-AD86-DF7F35240D02}" srcOrd="0" destOrd="0" presId="urn:microsoft.com/office/officeart/2005/8/layout/pyramid2"/>
    <dgm:cxn modelId="{38A4ACBC-22E0-4152-B964-ED7F8E5478CF}" type="presOf" srcId="{908A581E-6822-4E15-ABFA-E466201FC840}" destId="{3CCA1DE4-DA07-4F8C-B967-FB54E62D5233}" srcOrd="0" destOrd="0" presId="urn:microsoft.com/office/officeart/2005/8/layout/pyramid2"/>
    <dgm:cxn modelId="{B40E484D-C179-44E2-A4F3-421F749AB14D}" type="presOf" srcId="{9A56FF3A-DCC8-4663-BBE9-A2990C58F63A}" destId="{763B4CDC-C02E-4EBA-B6A1-A6EECC0F036F}" srcOrd="0" destOrd="0" presId="urn:microsoft.com/office/officeart/2005/8/layout/pyramid2"/>
    <dgm:cxn modelId="{4944CE98-0004-4245-B52A-80F54E6C2A65}" type="presOf" srcId="{E6E4C916-0641-49AF-ACBB-179627D63106}" destId="{4DBD6F76-576F-49BB-9811-F4113D7EEAA7}" srcOrd="0" destOrd="0" presId="urn:microsoft.com/office/officeart/2005/8/layout/pyramid2"/>
    <dgm:cxn modelId="{6630D9BE-EC53-45AC-B9C1-01AA83BCF0A9}" srcId="{E6E4C916-0641-49AF-ACBB-179627D63106}" destId="{69F02A19-57B9-4885-973E-D1C9D65B29B0}" srcOrd="2" destOrd="0" parTransId="{759748E4-7A39-4309-8648-0AB70830EC10}" sibTransId="{AC441985-EB34-4994-97F6-9687F7A4A3FD}"/>
    <dgm:cxn modelId="{5A30590B-4845-43D3-8667-11770F523D64}" srcId="{E6E4C916-0641-49AF-ACBB-179627D63106}" destId="{9A56FF3A-DCC8-4663-BBE9-A2990C58F63A}" srcOrd="1" destOrd="0" parTransId="{0180BBD6-9E3E-4E69-B731-FD15CECF113C}" sibTransId="{F974B5FA-310C-4D3E-B34C-0C8CAB26CFA0}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E87523FC-845C-4101-A25E-7BD0FD157924}" type="presOf" srcId="{69F02A19-57B9-4885-973E-D1C9D65B29B0}" destId="{DC8F453B-8F17-4632-A092-3E5576A8EE2D}" srcOrd="0" destOrd="0" presId="urn:microsoft.com/office/officeart/2005/8/layout/pyramid2"/>
    <dgm:cxn modelId="{D13A0799-6666-4B33-A753-461A46D925B5}" type="presParOf" srcId="{4DBD6F76-576F-49BB-9811-F4113D7EEAA7}" destId="{DF078D31-B9B6-4331-8C57-831AAEED33B4}" srcOrd="0" destOrd="0" presId="urn:microsoft.com/office/officeart/2005/8/layout/pyramid2"/>
    <dgm:cxn modelId="{4D081D24-BE5C-43BA-AD35-98193B73E4D1}" type="presParOf" srcId="{4DBD6F76-576F-49BB-9811-F4113D7EEAA7}" destId="{76A9B54A-EAB1-48AD-A55D-5663C730EE50}" srcOrd="1" destOrd="0" presId="urn:microsoft.com/office/officeart/2005/8/layout/pyramid2"/>
    <dgm:cxn modelId="{D5CF4EE2-61A3-4DBB-B232-B82CD8C1F9E8}" type="presParOf" srcId="{76A9B54A-EAB1-48AD-A55D-5663C730EE50}" destId="{3CCA1DE4-DA07-4F8C-B967-FB54E62D5233}" srcOrd="0" destOrd="0" presId="urn:microsoft.com/office/officeart/2005/8/layout/pyramid2"/>
    <dgm:cxn modelId="{AD9AF743-FD4B-4DC3-86D4-FC8E28416BF7}" type="presParOf" srcId="{76A9B54A-EAB1-48AD-A55D-5663C730EE50}" destId="{CB27E198-CE2D-4834-9029-8084D358D278}" srcOrd="1" destOrd="0" presId="urn:microsoft.com/office/officeart/2005/8/layout/pyramid2"/>
    <dgm:cxn modelId="{453A1B6B-752E-45B2-98C2-FC08E07C915A}" type="presParOf" srcId="{76A9B54A-EAB1-48AD-A55D-5663C730EE50}" destId="{763B4CDC-C02E-4EBA-B6A1-A6EECC0F036F}" srcOrd="2" destOrd="0" presId="urn:microsoft.com/office/officeart/2005/8/layout/pyramid2"/>
    <dgm:cxn modelId="{308FD20A-9D1F-4997-9351-5A71BC0FAC48}" type="presParOf" srcId="{76A9B54A-EAB1-48AD-A55D-5663C730EE50}" destId="{EC0ADC8B-309F-4EFD-B3C0-1EBAD3B136C7}" srcOrd="3" destOrd="0" presId="urn:microsoft.com/office/officeart/2005/8/layout/pyramid2"/>
    <dgm:cxn modelId="{A9D50F42-DD3D-497F-B188-6E244E75B573}" type="presParOf" srcId="{76A9B54A-EAB1-48AD-A55D-5663C730EE50}" destId="{DC8F453B-8F17-4632-A092-3E5576A8EE2D}" srcOrd="4" destOrd="0" presId="urn:microsoft.com/office/officeart/2005/8/layout/pyramid2"/>
    <dgm:cxn modelId="{7901A783-1FE8-44D8-8EBF-75788098F3A7}" type="presParOf" srcId="{76A9B54A-EAB1-48AD-A55D-5663C730EE50}" destId="{4B034E33-A3AA-4C8C-A7FC-A4B804227A27}" srcOrd="5" destOrd="0" presId="urn:microsoft.com/office/officeart/2005/8/layout/pyramid2"/>
    <dgm:cxn modelId="{BC6D61CE-BF92-4AC6-A2AF-4B17592B5748}" type="presParOf" srcId="{76A9B54A-EAB1-48AD-A55D-5663C730EE50}" destId="{719C58B8-094F-4686-AD86-DF7F35240D02}" srcOrd="6" destOrd="0" presId="urn:microsoft.com/office/officeart/2005/8/layout/pyramid2"/>
    <dgm:cxn modelId="{D807C002-4B87-4887-BC1F-8E7632E06F23}" type="presParOf" srcId="{76A9B54A-EAB1-48AD-A55D-5663C730EE50}" destId="{BB6E50C6-7256-4278-9027-0EF3FB1CA6CF}" srcOrd="7" destOrd="0" presId="urn:microsoft.com/office/officeart/2005/8/layout/pyramid2"/>
    <dgm:cxn modelId="{A67F01C0-EACC-4339-948F-4FA4A8E9BC24}" type="presParOf" srcId="{76A9B54A-EAB1-48AD-A55D-5663C730EE50}" destId="{1E36F3DF-A45C-411B-958C-00A114B0C974}" srcOrd="8" destOrd="0" presId="urn:microsoft.com/office/officeart/2005/8/layout/pyramid2"/>
    <dgm:cxn modelId="{B926C899-9FB6-442E-A358-6E0932F1B52E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Project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67636B8B-1ACF-4D4D-97C1-DF39146E7747}">
      <dgm:prSet phldrT="[Text]"/>
      <dgm:spPr/>
      <dgm:t>
        <a:bodyPr/>
        <a:lstStyle/>
        <a:p>
          <a:endParaRPr lang="en-CA" dirty="0"/>
        </a:p>
      </dgm:t>
    </dgm:pt>
    <dgm:pt modelId="{0697ECC7-EE06-4E7B-8C5D-2D4E2F67288E}" type="parTrans" cxnId="{1AAD02D4-534E-4F62-B7AE-D3FB877F910B}">
      <dgm:prSet/>
      <dgm:spPr/>
      <dgm:t>
        <a:bodyPr/>
        <a:lstStyle/>
        <a:p>
          <a:endParaRPr lang="en-CA"/>
        </a:p>
      </dgm:t>
    </dgm:pt>
    <dgm:pt modelId="{3649E783-B072-4D7C-B0C8-6D63E13CBCA2}" type="sibTrans" cxnId="{1AAD02D4-534E-4F62-B7AE-D3FB877F910B}">
      <dgm:prSet/>
      <dgm:spPr/>
      <dgm:t>
        <a:bodyPr/>
        <a:lstStyle/>
        <a:p>
          <a:endParaRPr lang="en-CA"/>
        </a:p>
      </dgm:t>
    </dgm:pt>
    <dgm:pt modelId="{69F02A19-57B9-4885-973E-D1C9D65B29B0}">
      <dgm:prSet phldrT="[Text]"/>
      <dgm:spPr/>
      <dgm:t>
        <a:bodyPr/>
        <a:lstStyle/>
        <a:p>
          <a:endParaRPr lang="en-CA" dirty="0"/>
        </a:p>
      </dgm:t>
    </dgm:pt>
    <dgm:pt modelId="{759748E4-7A39-4309-8648-0AB70830EC10}" type="parTrans" cxnId="{6630D9BE-EC53-45AC-B9C1-01AA83BCF0A9}">
      <dgm:prSet/>
      <dgm:spPr/>
      <dgm:t>
        <a:bodyPr/>
        <a:lstStyle/>
        <a:p>
          <a:endParaRPr lang="en-CA"/>
        </a:p>
      </dgm:t>
    </dgm:pt>
    <dgm:pt modelId="{AC441985-EB34-4994-97F6-9687F7A4A3FD}" type="sibTrans" cxnId="{6630D9BE-EC53-45AC-B9C1-01AA83BCF0A9}">
      <dgm:prSet/>
      <dgm:spPr/>
      <dgm:t>
        <a:bodyPr/>
        <a:lstStyle/>
        <a:p>
          <a:endParaRPr lang="en-CA"/>
        </a:p>
      </dgm:t>
    </dgm:pt>
    <dgm:pt modelId="{9A56FF3A-DCC8-4663-BBE9-A2990C58F63A}">
      <dgm:prSet phldrT="[Text]"/>
      <dgm:spPr/>
      <dgm:t>
        <a:bodyPr/>
        <a:lstStyle/>
        <a:p>
          <a:r>
            <a:rPr lang="en-CA" smtClean="0"/>
            <a:t>  </a:t>
          </a:r>
          <a:endParaRPr lang="en-CA" dirty="0"/>
        </a:p>
      </dgm:t>
    </dgm:pt>
    <dgm:pt modelId="{0180BBD6-9E3E-4E69-B731-FD15CECF113C}" type="parTrans" cxnId="{5A30590B-4845-43D3-8667-11770F523D64}">
      <dgm:prSet/>
      <dgm:spPr/>
      <dgm:t>
        <a:bodyPr/>
        <a:lstStyle/>
        <a:p>
          <a:endParaRPr lang="en-CA"/>
        </a:p>
      </dgm:t>
    </dgm:pt>
    <dgm:pt modelId="{F974B5FA-310C-4D3E-B34C-0C8CAB26CFA0}" type="sibTrans" cxnId="{5A30590B-4845-43D3-8667-11770F523D64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 custLinFactNeighborX="10327" custLinFactNeighborY="-11793"/>
      <dgm:spPr/>
      <dgm:t>
        <a:bodyPr/>
        <a:lstStyle/>
        <a:p>
          <a:endParaRPr lang="en-CA"/>
        </a:p>
      </dgm:t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63B4CDC-C02E-4EBA-B6A1-A6EECC0F036F}" type="pres">
      <dgm:prSet presAssocID="{9A56FF3A-DCC8-4663-BBE9-A2990C58F63A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C0ADC8B-309F-4EFD-B3C0-1EBAD3B136C7}" type="pres">
      <dgm:prSet presAssocID="{9A56FF3A-DCC8-4663-BBE9-A2990C58F63A}" presName="aSpace" presStyleCnt="0"/>
      <dgm:spPr/>
    </dgm:pt>
    <dgm:pt modelId="{DC8F453B-8F17-4632-A092-3E5576A8EE2D}" type="pres">
      <dgm:prSet presAssocID="{69F02A19-57B9-4885-973E-D1C9D65B29B0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034E33-A3AA-4C8C-A7FC-A4B804227A27}" type="pres">
      <dgm:prSet presAssocID="{69F02A19-57B9-4885-973E-D1C9D65B29B0}" presName="aSpace" presStyleCnt="0"/>
      <dgm:spPr/>
    </dgm:pt>
    <dgm:pt modelId="{719C58B8-094F-4686-AD86-DF7F35240D02}" type="pres">
      <dgm:prSet presAssocID="{67636B8B-1ACF-4D4D-97C1-DF39146E774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B6E50C6-7256-4278-9027-0EF3FB1CA6CF}" type="pres">
      <dgm:prSet presAssocID="{67636B8B-1ACF-4D4D-97C1-DF39146E7747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1AAD02D4-534E-4F62-B7AE-D3FB877F910B}" srcId="{E6E4C916-0641-49AF-ACBB-179627D63106}" destId="{67636B8B-1ACF-4D4D-97C1-DF39146E7747}" srcOrd="3" destOrd="0" parTransId="{0697ECC7-EE06-4E7B-8C5D-2D4E2F67288E}" sibTransId="{3649E783-B072-4D7C-B0C8-6D63E13CBCA2}"/>
    <dgm:cxn modelId="{658DF570-FF76-4D94-89A0-8CB236EE3F3D}" type="presOf" srcId="{67636B8B-1ACF-4D4D-97C1-DF39146E7747}" destId="{719C58B8-094F-4686-AD86-DF7F35240D02}" srcOrd="0" destOrd="0" presId="urn:microsoft.com/office/officeart/2005/8/layout/pyramid2"/>
    <dgm:cxn modelId="{C5333350-7D57-42FF-A142-5C7D315594A3}" type="presOf" srcId="{9A56FF3A-DCC8-4663-BBE9-A2990C58F63A}" destId="{763B4CDC-C02E-4EBA-B6A1-A6EECC0F036F}" srcOrd="0" destOrd="0" presId="urn:microsoft.com/office/officeart/2005/8/layout/pyramid2"/>
    <dgm:cxn modelId="{6630D9BE-EC53-45AC-B9C1-01AA83BCF0A9}" srcId="{E6E4C916-0641-49AF-ACBB-179627D63106}" destId="{69F02A19-57B9-4885-973E-D1C9D65B29B0}" srcOrd="2" destOrd="0" parTransId="{759748E4-7A39-4309-8648-0AB70830EC10}" sibTransId="{AC441985-EB34-4994-97F6-9687F7A4A3FD}"/>
    <dgm:cxn modelId="{5A30590B-4845-43D3-8667-11770F523D64}" srcId="{E6E4C916-0641-49AF-ACBB-179627D63106}" destId="{9A56FF3A-DCC8-4663-BBE9-A2990C58F63A}" srcOrd="1" destOrd="0" parTransId="{0180BBD6-9E3E-4E69-B731-FD15CECF113C}" sibTransId="{F974B5FA-310C-4D3E-B34C-0C8CAB26CFA0}"/>
    <dgm:cxn modelId="{A33351B4-5460-41FF-969B-C7E1E0161184}" type="presOf" srcId="{69F02A19-57B9-4885-973E-D1C9D65B29B0}" destId="{DC8F453B-8F17-4632-A092-3E5576A8EE2D}" srcOrd="0" destOrd="0" presId="urn:microsoft.com/office/officeart/2005/8/layout/pyramid2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74ECBA31-DC78-41B7-A04D-D197B409B66C}" type="presOf" srcId="{908A581E-6822-4E15-ABFA-E466201FC840}" destId="{3CCA1DE4-DA07-4F8C-B967-FB54E62D5233}" srcOrd="0" destOrd="0" presId="urn:microsoft.com/office/officeart/2005/8/layout/pyramid2"/>
    <dgm:cxn modelId="{A2A3B230-C7A5-43BD-9CA0-C85F270E577B}" type="presOf" srcId="{64B3FA3C-2A69-45D1-94F1-C3E1A03D788B}" destId="{1E36F3DF-A45C-411B-958C-00A114B0C974}" srcOrd="0" destOrd="0" presId="urn:microsoft.com/office/officeart/2005/8/layout/pyramid2"/>
    <dgm:cxn modelId="{79EBF9DD-F2BF-4D4F-93F1-2F2EE40B2C5D}" type="presOf" srcId="{E6E4C916-0641-49AF-ACBB-179627D63106}" destId="{4DBD6F76-576F-49BB-9811-F4113D7EEAA7}" srcOrd="0" destOrd="0" presId="urn:microsoft.com/office/officeart/2005/8/layout/pyramid2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DC7D96A8-264F-465E-A033-654CDC3C7710}" type="presParOf" srcId="{4DBD6F76-576F-49BB-9811-F4113D7EEAA7}" destId="{DF078D31-B9B6-4331-8C57-831AAEED33B4}" srcOrd="0" destOrd="0" presId="urn:microsoft.com/office/officeart/2005/8/layout/pyramid2"/>
    <dgm:cxn modelId="{9102B9FA-2755-4565-89D6-917AD41C919E}" type="presParOf" srcId="{4DBD6F76-576F-49BB-9811-F4113D7EEAA7}" destId="{76A9B54A-EAB1-48AD-A55D-5663C730EE50}" srcOrd="1" destOrd="0" presId="urn:microsoft.com/office/officeart/2005/8/layout/pyramid2"/>
    <dgm:cxn modelId="{6DD7B8F2-73BE-4D74-AF76-4807D0476210}" type="presParOf" srcId="{76A9B54A-EAB1-48AD-A55D-5663C730EE50}" destId="{3CCA1DE4-DA07-4F8C-B967-FB54E62D5233}" srcOrd="0" destOrd="0" presId="urn:microsoft.com/office/officeart/2005/8/layout/pyramid2"/>
    <dgm:cxn modelId="{5F2D36AF-CFD2-473B-8172-C6683480BFE6}" type="presParOf" srcId="{76A9B54A-EAB1-48AD-A55D-5663C730EE50}" destId="{CB27E198-CE2D-4834-9029-8084D358D278}" srcOrd="1" destOrd="0" presId="urn:microsoft.com/office/officeart/2005/8/layout/pyramid2"/>
    <dgm:cxn modelId="{303C8B2A-922E-4F27-A556-C0277A626F56}" type="presParOf" srcId="{76A9B54A-EAB1-48AD-A55D-5663C730EE50}" destId="{763B4CDC-C02E-4EBA-B6A1-A6EECC0F036F}" srcOrd="2" destOrd="0" presId="urn:microsoft.com/office/officeart/2005/8/layout/pyramid2"/>
    <dgm:cxn modelId="{671F134A-5FD2-437E-A259-4A3FB693F54A}" type="presParOf" srcId="{76A9B54A-EAB1-48AD-A55D-5663C730EE50}" destId="{EC0ADC8B-309F-4EFD-B3C0-1EBAD3B136C7}" srcOrd="3" destOrd="0" presId="urn:microsoft.com/office/officeart/2005/8/layout/pyramid2"/>
    <dgm:cxn modelId="{46C0FBD6-35CC-4D06-969C-2DFEF951EC9B}" type="presParOf" srcId="{76A9B54A-EAB1-48AD-A55D-5663C730EE50}" destId="{DC8F453B-8F17-4632-A092-3E5576A8EE2D}" srcOrd="4" destOrd="0" presId="urn:microsoft.com/office/officeart/2005/8/layout/pyramid2"/>
    <dgm:cxn modelId="{DA534554-DB4F-4B4B-8D85-03FB572AB719}" type="presParOf" srcId="{76A9B54A-EAB1-48AD-A55D-5663C730EE50}" destId="{4B034E33-A3AA-4C8C-A7FC-A4B804227A27}" srcOrd="5" destOrd="0" presId="urn:microsoft.com/office/officeart/2005/8/layout/pyramid2"/>
    <dgm:cxn modelId="{D8BF2294-3F64-4FA8-BFD5-65AEC0E5741F}" type="presParOf" srcId="{76A9B54A-EAB1-48AD-A55D-5663C730EE50}" destId="{719C58B8-094F-4686-AD86-DF7F35240D02}" srcOrd="6" destOrd="0" presId="urn:microsoft.com/office/officeart/2005/8/layout/pyramid2"/>
    <dgm:cxn modelId="{DA50885A-3C46-4681-B400-CBB7C999B2D8}" type="presParOf" srcId="{76A9B54A-EAB1-48AD-A55D-5663C730EE50}" destId="{BB6E50C6-7256-4278-9027-0EF3FB1CA6CF}" srcOrd="7" destOrd="0" presId="urn:microsoft.com/office/officeart/2005/8/layout/pyramid2"/>
    <dgm:cxn modelId="{EF0226B0-BA22-4194-9EFC-2F0C10C3454F}" type="presParOf" srcId="{76A9B54A-EAB1-48AD-A55D-5663C730EE50}" destId="{1E36F3DF-A45C-411B-958C-00A114B0C974}" srcOrd="8" destOrd="0" presId="urn:microsoft.com/office/officeart/2005/8/layout/pyramid2"/>
    <dgm:cxn modelId="{6AED1775-C14D-40D2-BE6A-41351B84050E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Organization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67636B8B-1ACF-4D4D-97C1-DF39146E7747}">
      <dgm:prSet phldrT="[Text]"/>
      <dgm:spPr/>
      <dgm:t>
        <a:bodyPr/>
        <a:lstStyle/>
        <a:p>
          <a:endParaRPr lang="en-CA" dirty="0"/>
        </a:p>
      </dgm:t>
    </dgm:pt>
    <dgm:pt modelId="{0697ECC7-EE06-4E7B-8C5D-2D4E2F67288E}" type="parTrans" cxnId="{1AAD02D4-534E-4F62-B7AE-D3FB877F910B}">
      <dgm:prSet/>
      <dgm:spPr/>
      <dgm:t>
        <a:bodyPr/>
        <a:lstStyle/>
        <a:p>
          <a:endParaRPr lang="en-CA"/>
        </a:p>
      </dgm:t>
    </dgm:pt>
    <dgm:pt modelId="{3649E783-B072-4D7C-B0C8-6D63E13CBCA2}" type="sibTrans" cxnId="{1AAD02D4-534E-4F62-B7AE-D3FB877F910B}">
      <dgm:prSet/>
      <dgm:spPr/>
      <dgm:t>
        <a:bodyPr/>
        <a:lstStyle/>
        <a:p>
          <a:endParaRPr lang="en-CA"/>
        </a:p>
      </dgm:t>
    </dgm:pt>
    <dgm:pt modelId="{69F02A19-57B9-4885-973E-D1C9D65B29B0}">
      <dgm:prSet phldrT="[Text]"/>
      <dgm:spPr/>
      <dgm:t>
        <a:bodyPr/>
        <a:lstStyle/>
        <a:p>
          <a:endParaRPr lang="en-CA" dirty="0"/>
        </a:p>
      </dgm:t>
    </dgm:pt>
    <dgm:pt modelId="{759748E4-7A39-4309-8648-0AB70830EC10}" type="parTrans" cxnId="{6630D9BE-EC53-45AC-B9C1-01AA83BCF0A9}">
      <dgm:prSet/>
      <dgm:spPr/>
      <dgm:t>
        <a:bodyPr/>
        <a:lstStyle/>
        <a:p>
          <a:endParaRPr lang="en-CA"/>
        </a:p>
      </dgm:t>
    </dgm:pt>
    <dgm:pt modelId="{AC441985-EB34-4994-97F6-9687F7A4A3FD}" type="sibTrans" cxnId="{6630D9BE-EC53-45AC-B9C1-01AA83BCF0A9}">
      <dgm:prSet/>
      <dgm:spPr/>
      <dgm:t>
        <a:bodyPr/>
        <a:lstStyle/>
        <a:p>
          <a:endParaRPr lang="en-CA"/>
        </a:p>
      </dgm:t>
    </dgm:pt>
    <dgm:pt modelId="{9A56FF3A-DCC8-4663-BBE9-A2990C58F63A}">
      <dgm:prSet phldrT="[Text]"/>
      <dgm:spPr/>
      <dgm:t>
        <a:bodyPr/>
        <a:lstStyle/>
        <a:p>
          <a:r>
            <a:rPr lang="en-CA" smtClean="0"/>
            <a:t>  </a:t>
          </a:r>
          <a:endParaRPr lang="en-CA" dirty="0"/>
        </a:p>
      </dgm:t>
    </dgm:pt>
    <dgm:pt modelId="{0180BBD6-9E3E-4E69-B731-FD15CECF113C}" type="parTrans" cxnId="{5A30590B-4845-43D3-8667-11770F523D64}">
      <dgm:prSet/>
      <dgm:spPr/>
      <dgm:t>
        <a:bodyPr/>
        <a:lstStyle/>
        <a:p>
          <a:endParaRPr lang="en-CA"/>
        </a:p>
      </dgm:t>
    </dgm:pt>
    <dgm:pt modelId="{F974B5FA-310C-4D3E-B34C-0C8CAB26CFA0}" type="sibTrans" cxnId="{5A30590B-4845-43D3-8667-11770F523D64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  <dgm:t>
        <a:bodyPr/>
        <a:lstStyle/>
        <a:p>
          <a:endParaRPr lang="en-CA"/>
        </a:p>
      </dgm:t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63B4CDC-C02E-4EBA-B6A1-A6EECC0F036F}" type="pres">
      <dgm:prSet presAssocID="{9A56FF3A-DCC8-4663-BBE9-A2990C58F63A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C0ADC8B-309F-4EFD-B3C0-1EBAD3B136C7}" type="pres">
      <dgm:prSet presAssocID="{9A56FF3A-DCC8-4663-BBE9-A2990C58F63A}" presName="aSpace" presStyleCnt="0"/>
      <dgm:spPr/>
    </dgm:pt>
    <dgm:pt modelId="{DC8F453B-8F17-4632-A092-3E5576A8EE2D}" type="pres">
      <dgm:prSet presAssocID="{69F02A19-57B9-4885-973E-D1C9D65B29B0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034E33-A3AA-4C8C-A7FC-A4B804227A27}" type="pres">
      <dgm:prSet presAssocID="{69F02A19-57B9-4885-973E-D1C9D65B29B0}" presName="aSpace" presStyleCnt="0"/>
      <dgm:spPr/>
    </dgm:pt>
    <dgm:pt modelId="{719C58B8-094F-4686-AD86-DF7F35240D02}" type="pres">
      <dgm:prSet presAssocID="{67636B8B-1ACF-4D4D-97C1-DF39146E774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B6E50C6-7256-4278-9027-0EF3FB1CA6CF}" type="pres">
      <dgm:prSet presAssocID="{67636B8B-1ACF-4D4D-97C1-DF39146E7747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6630D9BE-EC53-45AC-B9C1-01AA83BCF0A9}" srcId="{E6E4C916-0641-49AF-ACBB-179627D63106}" destId="{69F02A19-57B9-4885-973E-D1C9D65B29B0}" srcOrd="2" destOrd="0" parTransId="{759748E4-7A39-4309-8648-0AB70830EC10}" sibTransId="{AC441985-EB34-4994-97F6-9687F7A4A3FD}"/>
    <dgm:cxn modelId="{D2C951AD-3199-4E42-A74E-794BD3B8756C}" type="presOf" srcId="{69F02A19-57B9-4885-973E-D1C9D65B29B0}" destId="{DC8F453B-8F17-4632-A092-3E5576A8EE2D}" srcOrd="0" destOrd="0" presId="urn:microsoft.com/office/officeart/2005/8/layout/pyramid2"/>
    <dgm:cxn modelId="{DEB42A63-AEB9-4A84-8D11-86130AE18561}" type="presOf" srcId="{64B3FA3C-2A69-45D1-94F1-C3E1A03D788B}" destId="{1E36F3DF-A45C-411B-958C-00A114B0C974}" srcOrd="0" destOrd="0" presId="urn:microsoft.com/office/officeart/2005/8/layout/pyramid2"/>
    <dgm:cxn modelId="{05E7B316-C569-4D5A-B543-5BFE2072391C}" type="presOf" srcId="{E6E4C916-0641-49AF-ACBB-179627D63106}" destId="{4DBD6F76-576F-49BB-9811-F4113D7EEAA7}" srcOrd="0" destOrd="0" presId="urn:microsoft.com/office/officeart/2005/8/layout/pyramid2"/>
    <dgm:cxn modelId="{CF075652-ADD2-487B-99BC-CAF698C794A8}" type="presOf" srcId="{67636B8B-1ACF-4D4D-97C1-DF39146E7747}" destId="{719C58B8-094F-4686-AD86-DF7F35240D02}" srcOrd="0" destOrd="0" presId="urn:microsoft.com/office/officeart/2005/8/layout/pyramid2"/>
    <dgm:cxn modelId="{1AAD02D4-534E-4F62-B7AE-D3FB877F910B}" srcId="{E6E4C916-0641-49AF-ACBB-179627D63106}" destId="{67636B8B-1ACF-4D4D-97C1-DF39146E7747}" srcOrd="3" destOrd="0" parTransId="{0697ECC7-EE06-4E7B-8C5D-2D4E2F67288E}" sibTransId="{3649E783-B072-4D7C-B0C8-6D63E13CBCA2}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5A30590B-4845-43D3-8667-11770F523D64}" srcId="{E6E4C916-0641-49AF-ACBB-179627D63106}" destId="{9A56FF3A-DCC8-4663-BBE9-A2990C58F63A}" srcOrd="1" destOrd="0" parTransId="{0180BBD6-9E3E-4E69-B731-FD15CECF113C}" sibTransId="{F974B5FA-310C-4D3E-B34C-0C8CAB26CFA0}"/>
    <dgm:cxn modelId="{A2F3D1A0-FD12-480A-8F87-A3E374A164A2}" type="presOf" srcId="{908A581E-6822-4E15-ABFA-E466201FC840}" destId="{3CCA1DE4-DA07-4F8C-B967-FB54E62D5233}" srcOrd="0" destOrd="0" presId="urn:microsoft.com/office/officeart/2005/8/layout/pyramid2"/>
    <dgm:cxn modelId="{73B7AF56-59A2-4666-BC22-4708BB073346}" type="presOf" srcId="{9A56FF3A-DCC8-4663-BBE9-A2990C58F63A}" destId="{763B4CDC-C02E-4EBA-B6A1-A6EECC0F036F}" srcOrd="0" destOrd="0" presId="urn:microsoft.com/office/officeart/2005/8/layout/pyramid2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C4199DB1-B9FC-4D0F-AC54-F97D897118FE}" type="presParOf" srcId="{4DBD6F76-576F-49BB-9811-F4113D7EEAA7}" destId="{DF078D31-B9B6-4331-8C57-831AAEED33B4}" srcOrd="0" destOrd="0" presId="urn:microsoft.com/office/officeart/2005/8/layout/pyramid2"/>
    <dgm:cxn modelId="{ADFBE0D7-7AFE-49BC-B570-6200579349DB}" type="presParOf" srcId="{4DBD6F76-576F-49BB-9811-F4113D7EEAA7}" destId="{76A9B54A-EAB1-48AD-A55D-5663C730EE50}" srcOrd="1" destOrd="0" presId="urn:microsoft.com/office/officeart/2005/8/layout/pyramid2"/>
    <dgm:cxn modelId="{B7BCB148-478D-4C35-A1AD-BE4C02CBF927}" type="presParOf" srcId="{76A9B54A-EAB1-48AD-A55D-5663C730EE50}" destId="{3CCA1DE4-DA07-4F8C-B967-FB54E62D5233}" srcOrd="0" destOrd="0" presId="urn:microsoft.com/office/officeart/2005/8/layout/pyramid2"/>
    <dgm:cxn modelId="{DBD64BA3-8C84-4AF5-AF6E-4D1A86B3B2D2}" type="presParOf" srcId="{76A9B54A-EAB1-48AD-A55D-5663C730EE50}" destId="{CB27E198-CE2D-4834-9029-8084D358D278}" srcOrd="1" destOrd="0" presId="urn:microsoft.com/office/officeart/2005/8/layout/pyramid2"/>
    <dgm:cxn modelId="{7E1A90DD-8744-46A1-9DDF-2E3DE01F0E44}" type="presParOf" srcId="{76A9B54A-EAB1-48AD-A55D-5663C730EE50}" destId="{763B4CDC-C02E-4EBA-B6A1-A6EECC0F036F}" srcOrd="2" destOrd="0" presId="urn:microsoft.com/office/officeart/2005/8/layout/pyramid2"/>
    <dgm:cxn modelId="{15AE4DFE-3595-4D74-BD5B-67551A1D61D8}" type="presParOf" srcId="{76A9B54A-EAB1-48AD-A55D-5663C730EE50}" destId="{EC0ADC8B-309F-4EFD-B3C0-1EBAD3B136C7}" srcOrd="3" destOrd="0" presId="urn:microsoft.com/office/officeart/2005/8/layout/pyramid2"/>
    <dgm:cxn modelId="{1C4F079E-4FAE-4BEB-B33A-83878811B17F}" type="presParOf" srcId="{76A9B54A-EAB1-48AD-A55D-5663C730EE50}" destId="{DC8F453B-8F17-4632-A092-3E5576A8EE2D}" srcOrd="4" destOrd="0" presId="urn:microsoft.com/office/officeart/2005/8/layout/pyramid2"/>
    <dgm:cxn modelId="{DACC0B16-BCDF-4D0E-B017-10D7C600DC90}" type="presParOf" srcId="{76A9B54A-EAB1-48AD-A55D-5663C730EE50}" destId="{4B034E33-A3AA-4C8C-A7FC-A4B804227A27}" srcOrd="5" destOrd="0" presId="urn:microsoft.com/office/officeart/2005/8/layout/pyramid2"/>
    <dgm:cxn modelId="{E544E359-08FB-48E4-80D5-0F0F88A850D3}" type="presParOf" srcId="{76A9B54A-EAB1-48AD-A55D-5663C730EE50}" destId="{719C58B8-094F-4686-AD86-DF7F35240D02}" srcOrd="6" destOrd="0" presId="urn:microsoft.com/office/officeart/2005/8/layout/pyramid2"/>
    <dgm:cxn modelId="{B020C1BD-BC19-48A5-BE76-AE4382422AF5}" type="presParOf" srcId="{76A9B54A-EAB1-48AD-A55D-5663C730EE50}" destId="{BB6E50C6-7256-4278-9027-0EF3FB1CA6CF}" srcOrd="7" destOrd="0" presId="urn:microsoft.com/office/officeart/2005/8/layout/pyramid2"/>
    <dgm:cxn modelId="{BBDDC848-E624-4637-9D31-32A79A7DF49C}" type="presParOf" srcId="{76A9B54A-EAB1-48AD-A55D-5663C730EE50}" destId="{1E36F3DF-A45C-411B-958C-00A114B0C974}" srcOrd="8" destOrd="0" presId="urn:microsoft.com/office/officeart/2005/8/layout/pyramid2"/>
    <dgm:cxn modelId="{A9B68325-281B-41B3-93C4-D67DEA227069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Project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67636B8B-1ACF-4D4D-97C1-DF39146E7747}">
      <dgm:prSet phldrT="[Text]"/>
      <dgm:spPr/>
      <dgm:t>
        <a:bodyPr/>
        <a:lstStyle/>
        <a:p>
          <a:endParaRPr lang="en-CA" dirty="0"/>
        </a:p>
      </dgm:t>
    </dgm:pt>
    <dgm:pt modelId="{0697ECC7-EE06-4E7B-8C5D-2D4E2F67288E}" type="parTrans" cxnId="{1AAD02D4-534E-4F62-B7AE-D3FB877F910B}">
      <dgm:prSet/>
      <dgm:spPr/>
      <dgm:t>
        <a:bodyPr/>
        <a:lstStyle/>
        <a:p>
          <a:endParaRPr lang="en-CA"/>
        </a:p>
      </dgm:t>
    </dgm:pt>
    <dgm:pt modelId="{3649E783-B072-4D7C-B0C8-6D63E13CBCA2}" type="sibTrans" cxnId="{1AAD02D4-534E-4F62-B7AE-D3FB877F910B}">
      <dgm:prSet/>
      <dgm:spPr/>
      <dgm:t>
        <a:bodyPr/>
        <a:lstStyle/>
        <a:p>
          <a:endParaRPr lang="en-CA"/>
        </a:p>
      </dgm:t>
    </dgm:pt>
    <dgm:pt modelId="{69F02A19-57B9-4885-973E-D1C9D65B29B0}">
      <dgm:prSet phldrT="[Text]"/>
      <dgm:spPr/>
      <dgm:t>
        <a:bodyPr/>
        <a:lstStyle/>
        <a:p>
          <a:endParaRPr lang="en-CA" dirty="0"/>
        </a:p>
      </dgm:t>
    </dgm:pt>
    <dgm:pt modelId="{759748E4-7A39-4309-8648-0AB70830EC10}" type="parTrans" cxnId="{6630D9BE-EC53-45AC-B9C1-01AA83BCF0A9}">
      <dgm:prSet/>
      <dgm:spPr/>
      <dgm:t>
        <a:bodyPr/>
        <a:lstStyle/>
        <a:p>
          <a:endParaRPr lang="en-CA"/>
        </a:p>
      </dgm:t>
    </dgm:pt>
    <dgm:pt modelId="{AC441985-EB34-4994-97F6-9687F7A4A3FD}" type="sibTrans" cxnId="{6630D9BE-EC53-45AC-B9C1-01AA83BCF0A9}">
      <dgm:prSet/>
      <dgm:spPr/>
      <dgm:t>
        <a:bodyPr/>
        <a:lstStyle/>
        <a:p>
          <a:endParaRPr lang="en-CA"/>
        </a:p>
      </dgm:t>
    </dgm:pt>
    <dgm:pt modelId="{9A56FF3A-DCC8-4663-BBE9-A2990C58F63A}">
      <dgm:prSet phldrT="[Text]"/>
      <dgm:spPr/>
      <dgm:t>
        <a:bodyPr/>
        <a:lstStyle/>
        <a:p>
          <a:r>
            <a:rPr lang="en-CA" smtClean="0"/>
            <a:t>  </a:t>
          </a:r>
          <a:endParaRPr lang="en-CA" dirty="0"/>
        </a:p>
      </dgm:t>
    </dgm:pt>
    <dgm:pt modelId="{0180BBD6-9E3E-4E69-B731-FD15CECF113C}" type="parTrans" cxnId="{5A30590B-4845-43D3-8667-11770F523D64}">
      <dgm:prSet/>
      <dgm:spPr/>
      <dgm:t>
        <a:bodyPr/>
        <a:lstStyle/>
        <a:p>
          <a:endParaRPr lang="en-CA"/>
        </a:p>
      </dgm:t>
    </dgm:pt>
    <dgm:pt modelId="{F974B5FA-310C-4D3E-B34C-0C8CAB26CFA0}" type="sibTrans" cxnId="{5A30590B-4845-43D3-8667-11770F523D64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  <dgm:t>
        <a:bodyPr/>
        <a:lstStyle/>
        <a:p>
          <a:endParaRPr lang="en-CA"/>
        </a:p>
      </dgm:t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63B4CDC-C02E-4EBA-B6A1-A6EECC0F036F}" type="pres">
      <dgm:prSet presAssocID="{9A56FF3A-DCC8-4663-BBE9-A2990C58F63A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C0ADC8B-309F-4EFD-B3C0-1EBAD3B136C7}" type="pres">
      <dgm:prSet presAssocID="{9A56FF3A-DCC8-4663-BBE9-A2990C58F63A}" presName="aSpace" presStyleCnt="0"/>
      <dgm:spPr/>
    </dgm:pt>
    <dgm:pt modelId="{DC8F453B-8F17-4632-A092-3E5576A8EE2D}" type="pres">
      <dgm:prSet presAssocID="{69F02A19-57B9-4885-973E-D1C9D65B29B0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034E33-A3AA-4C8C-A7FC-A4B804227A27}" type="pres">
      <dgm:prSet presAssocID="{69F02A19-57B9-4885-973E-D1C9D65B29B0}" presName="aSpace" presStyleCnt="0"/>
      <dgm:spPr/>
    </dgm:pt>
    <dgm:pt modelId="{719C58B8-094F-4686-AD86-DF7F35240D02}" type="pres">
      <dgm:prSet presAssocID="{67636B8B-1ACF-4D4D-97C1-DF39146E774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B6E50C6-7256-4278-9027-0EF3FB1CA6CF}" type="pres">
      <dgm:prSet presAssocID="{67636B8B-1ACF-4D4D-97C1-DF39146E7747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1AAD02D4-534E-4F62-B7AE-D3FB877F910B}" srcId="{E6E4C916-0641-49AF-ACBB-179627D63106}" destId="{67636B8B-1ACF-4D4D-97C1-DF39146E7747}" srcOrd="3" destOrd="0" parTransId="{0697ECC7-EE06-4E7B-8C5D-2D4E2F67288E}" sibTransId="{3649E783-B072-4D7C-B0C8-6D63E13CBCA2}"/>
    <dgm:cxn modelId="{B0245B25-3573-4DFA-9C42-6167880034A5}" type="presOf" srcId="{69F02A19-57B9-4885-973E-D1C9D65B29B0}" destId="{DC8F453B-8F17-4632-A092-3E5576A8EE2D}" srcOrd="0" destOrd="0" presId="urn:microsoft.com/office/officeart/2005/8/layout/pyramid2"/>
    <dgm:cxn modelId="{5C9F7604-2A33-4CD8-A59B-1FB6EADB83D9}" type="presOf" srcId="{E6E4C916-0641-49AF-ACBB-179627D63106}" destId="{4DBD6F76-576F-49BB-9811-F4113D7EEAA7}" srcOrd="0" destOrd="0" presId="urn:microsoft.com/office/officeart/2005/8/layout/pyramid2"/>
    <dgm:cxn modelId="{C9458265-41D9-4302-94FA-18E3CE22F225}" type="presOf" srcId="{67636B8B-1ACF-4D4D-97C1-DF39146E7747}" destId="{719C58B8-094F-4686-AD86-DF7F35240D02}" srcOrd="0" destOrd="0" presId="urn:microsoft.com/office/officeart/2005/8/layout/pyramid2"/>
    <dgm:cxn modelId="{26F5C34D-BB58-44A1-94F5-734B5299A11D}" type="presOf" srcId="{908A581E-6822-4E15-ABFA-E466201FC840}" destId="{3CCA1DE4-DA07-4F8C-B967-FB54E62D5233}" srcOrd="0" destOrd="0" presId="urn:microsoft.com/office/officeart/2005/8/layout/pyramid2"/>
    <dgm:cxn modelId="{43F91AE3-58E4-40C6-838E-8B4F4B5BBD1B}" type="presOf" srcId="{9A56FF3A-DCC8-4663-BBE9-A2990C58F63A}" destId="{763B4CDC-C02E-4EBA-B6A1-A6EECC0F036F}" srcOrd="0" destOrd="0" presId="urn:microsoft.com/office/officeart/2005/8/layout/pyramid2"/>
    <dgm:cxn modelId="{00F51DBB-3E4E-4328-BB9B-71AB80A2C028}" type="presOf" srcId="{64B3FA3C-2A69-45D1-94F1-C3E1A03D788B}" destId="{1E36F3DF-A45C-411B-958C-00A114B0C974}" srcOrd="0" destOrd="0" presId="urn:microsoft.com/office/officeart/2005/8/layout/pyramid2"/>
    <dgm:cxn modelId="{6630D9BE-EC53-45AC-B9C1-01AA83BCF0A9}" srcId="{E6E4C916-0641-49AF-ACBB-179627D63106}" destId="{69F02A19-57B9-4885-973E-D1C9D65B29B0}" srcOrd="2" destOrd="0" parTransId="{759748E4-7A39-4309-8648-0AB70830EC10}" sibTransId="{AC441985-EB34-4994-97F6-9687F7A4A3FD}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5A30590B-4845-43D3-8667-11770F523D64}" srcId="{E6E4C916-0641-49AF-ACBB-179627D63106}" destId="{9A56FF3A-DCC8-4663-BBE9-A2990C58F63A}" srcOrd="1" destOrd="0" parTransId="{0180BBD6-9E3E-4E69-B731-FD15CECF113C}" sibTransId="{F974B5FA-310C-4D3E-B34C-0C8CAB26CFA0}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42027C09-A65B-46A7-BD63-905F49714832}" type="presParOf" srcId="{4DBD6F76-576F-49BB-9811-F4113D7EEAA7}" destId="{DF078D31-B9B6-4331-8C57-831AAEED33B4}" srcOrd="0" destOrd="0" presId="urn:microsoft.com/office/officeart/2005/8/layout/pyramid2"/>
    <dgm:cxn modelId="{8AFBDA6A-6281-45C4-B6A1-C226BCA87EB0}" type="presParOf" srcId="{4DBD6F76-576F-49BB-9811-F4113D7EEAA7}" destId="{76A9B54A-EAB1-48AD-A55D-5663C730EE50}" srcOrd="1" destOrd="0" presId="urn:microsoft.com/office/officeart/2005/8/layout/pyramid2"/>
    <dgm:cxn modelId="{6B7A4112-6E4A-4CD5-B0FC-4D273FA05B00}" type="presParOf" srcId="{76A9B54A-EAB1-48AD-A55D-5663C730EE50}" destId="{3CCA1DE4-DA07-4F8C-B967-FB54E62D5233}" srcOrd="0" destOrd="0" presId="urn:microsoft.com/office/officeart/2005/8/layout/pyramid2"/>
    <dgm:cxn modelId="{4AB3796D-1386-436E-96F5-2C57EA7A3BD5}" type="presParOf" srcId="{76A9B54A-EAB1-48AD-A55D-5663C730EE50}" destId="{CB27E198-CE2D-4834-9029-8084D358D278}" srcOrd="1" destOrd="0" presId="urn:microsoft.com/office/officeart/2005/8/layout/pyramid2"/>
    <dgm:cxn modelId="{4A12D863-A826-449F-91D9-78A0AB9BFDE6}" type="presParOf" srcId="{76A9B54A-EAB1-48AD-A55D-5663C730EE50}" destId="{763B4CDC-C02E-4EBA-B6A1-A6EECC0F036F}" srcOrd="2" destOrd="0" presId="urn:microsoft.com/office/officeart/2005/8/layout/pyramid2"/>
    <dgm:cxn modelId="{0060587C-5C63-463B-9C3D-F31227FF1D94}" type="presParOf" srcId="{76A9B54A-EAB1-48AD-A55D-5663C730EE50}" destId="{EC0ADC8B-309F-4EFD-B3C0-1EBAD3B136C7}" srcOrd="3" destOrd="0" presId="urn:microsoft.com/office/officeart/2005/8/layout/pyramid2"/>
    <dgm:cxn modelId="{77F75528-491D-4B05-9FA2-CB99CABDC539}" type="presParOf" srcId="{76A9B54A-EAB1-48AD-A55D-5663C730EE50}" destId="{DC8F453B-8F17-4632-A092-3E5576A8EE2D}" srcOrd="4" destOrd="0" presId="urn:microsoft.com/office/officeart/2005/8/layout/pyramid2"/>
    <dgm:cxn modelId="{11BFA95C-A1BA-4920-93DC-33350A30FE16}" type="presParOf" srcId="{76A9B54A-EAB1-48AD-A55D-5663C730EE50}" destId="{4B034E33-A3AA-4C8C-A7FC-A4B804227A27}" srcOrd="5" destOrd="0" presId="urn:microsoft.com/office/officeart/2005/8/layout/pyramid2"/>
    <dgm:cxn modelId="{1648925F-0A7B-4008-9FE0-0958E778AD67}" type="presParOf" srcId="{76A9B54A-EAB1-48AD-A55D-5663C730EE50}" destId="{719C58B8-094F-4686-AD86-DF7F35240D02}" srcOrd="6" destOrd="0" presId="urn:microsoft.com/office/officeart/2005/8/layout/pyramid2"/>
    <dgm:cxn modelId="{430DAE96-A8C6-4A18-B875-4AD2D892C273}" type="presParOf" srcId="{76A9B54A-EAB1-48AD-A55D-5663C730EE50}" destId="{BB6E50C6-7256-4278-9027-0EF3FB1CA6CF}" srcOrd="7" destOrd="0" presId="urn:microsoft.com/office/officeart/2005/8/layout/pyramid2"/>
    <dgm:cxn modelId="{05B9E648-C316-400B-8659-EC21F6BB5C36}" type="presParOf" srcId="{76A9B54A-EAB1-48AD-A55D-5663C730EE50}" destId="{1E36F3DF-A45C-411B-958C-00A114B0C974}" srcOrd="8" destOrd="0" presId="urn:microsoft.com/office/officeart/2005/8/layout/pyramid2"/>
    <dgm:cxn modelId="{77F22902-E0F0-4453-AA7D-67FC99792235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69010D75-B770-44CB-BFE0-1C434388CA8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941AD97-F6AF-46AD-8B6F-71CD15CC1F72}">
      <dgm:prSet phldrT="[Text]"/>
      <dgm:spPr/>
      <dgm:t>
        <a:bodyPr/>
        <a:lstStyle/>
        <a:p>
          <a:r>
            <a:rPr lang="en-CA" dirty="0" smtClean="0"/>
            <a:t>Organization M&amp;E</a:t>
          </a:r>
          <a:endParaRPr lang="en-CA" dirty="0"/>
        </a:p>
      </dgm:t>
    </dgm:pt>
    <dgm:pt modelId="{66307813-E2B8-4DF4-9428-5A4F8FBD468C}" type="parTrans" cxnId="{621CABD7-D3F0-4FA2-BBE6-88BA245FD1CF}">
      <dgm:prSet/>
      <dgm:spPr/>
      <dgm:t>
        <a:bodyPr/>
        <a:lstStyle/>
        <a:p>
          <a:endParaRPr lang="en-CA"/>
        </a:p>
      </dgm:t>
    </dgm:pt>
    <dgm:pt modelId="{79FD4F16-6376-4720-85E1-EF2FE5F0F5ED}" type="sibTrans" cxnId="{621CABD7-D3F0-4FA2-BBE6-88BA245FD1CF}">
      <dgm:prSet/>
      <dgm:spPr/>
      <dgm:t>
        <a:bodyPr/>
        <a:lstStyle/>
        <a:p>
          <a:endParaRPr lang="en-CA"/>
        </a:p>
      </dgm:t>
    </dgm:pt>
    <dgm:pt modelId="{2D59CEAE-9E3E-4EC5-BC21-C036222DACC8}">
      <dgm:prSet phldrT="[Text]"/>
      <dgm:spPr/>
      <dgm:t>
        <a:bodyPr/>
        <a:lstStyle/>
        <a:p>
          <a:pPr algn="r"/>
          <a:r>
            <a:rPr lang="en-CA" dirty="0" smtClean="0"/>
            <a:t>Project</a:t>
          </a:r>
        </a:p>
        <a:p>
          <a:pPr algn="r"/>
          <a:r>
            <a:rPr lang="en-CA" dirty="0" smtClean="0"/>
            <a:t> M&amp;E</a:t>
          </a:r>
          <a:endParaRPr lang="en-CA" dirty="0"/>
        </a:p>
      </dgm:t>
    </dgm:pt>
    <dgm:pt modelId="{284E6EAB-E20F-431B-AA4D-8D4639622EBC}" type="parTrans" cxnId="{F307AEB6-20DA-4855-AB2B-6DBE658993CA}">
      <dgm:prSet/>
      <dgm:spPr/>
      <dgm:t>
        <a:bodyPr/>
        <a:lstStyle/>
        <a:p>
          <a:endParaRPr lang="en-CA"/>
        </a:p>
      </dgm:t>
    </dgm:pt>
    <dgm:pt modelId="{70D7DA7F-FEFE-4780-A890-AE586B7AE4D6}" type="sibTrans" cxnId="{F307AEB6-20DA-4855-AB2B-6DBE658993CA}">
      <dgm:prSet/>
      <dgm:spPr/>
      <dgm:t>
        <a:bodyPr/>
        <a:lstStyle/>
        <a:p>
          <a:endParaRPr lang="en-CA"/>
        </a:p>
      </dgm:t>
    </dgm:pt>
    <dgm:pt modelId="{11B740BC-F9B7-4CCE-B61C-9CC0E7696235}" type="pres">
      <dgm:prSet presAssocID="{69010D75-B770-44CB-BFE0-1C434388CA8F}" presName="compositeShape" presStyleCnt="0">
        <dgm:presLayoutVars>
          <dgm:chMax val="7"/>
          <dgm:dir/>
          <dgm:resizeHandles val="exact"/>
        </dgm:presLayoutVars>
      </dgm:prSet>
      <dgm:spPr/>
    </dgm:pt>
    <dgm:pt modelId="{4AA5B43C-03F4-46C9-92C1-14D60127F72F}" type="pres">
      <dgm:prSet presAssocID="{F941AD97-F6AF-46AD-8B6F-71CD15CC1F72}" presName="circ1" presStyleLbl="vennNode1" presStyleIdx="0" presStyleCnt="2"/>
      <dgm:spPr/>
      <dgm:t>
        <a:bodyPr/>
        <a:lstStyle/>
        <a:p>
          <a:endParaRPr lang="en-CA"/>
        </a:p>
      </dgm:t>
    </dgm:pt>
    <dgm:pt modelId="{579A7BBE-F1FE-485B-81D4-B7A470C3CFFE}" type="pres">
      <dgm:prSet presAssocID="{F941AD97-F6AF-46AD-8B6F-71CD15CC1F7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291812A-1840-4828-A008-12837B7F7A59}" type="pres">
      <dgm:prSet presAssocID="{2D59CEAE-9E3E-4EC5-BC21-C036222DACC8}" presName="circ2" presStyleLbl="vennNode1" presStyleIdx="1" presStyleCnt="2" custScaleX="149498" custScaleY="100547" custLinFactNeighborX="-56001" custLinFactNeighborY="1491"/>
      <dgm:spPr/>
      <dgm:t>
        <a:bodyPr/>
        <a:lstStyle/>
        <a:p>
          <a:endParaRPr lang="en-CA"/>
        </a:p>
      </dgm:t>
    </dgm:pt>
    <dgm:pt modelId="{4D4B3148-04DF-4A7A-A4C1-ED9C90CBAEEA}" type="pres">
      <dgm:prSet presAssocID="{2D59CEAE-9E3E-4EC5-BC21-C036222DACC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7927A83-1AB5-4EF4-BCFE-9471EB93775B}" type="presOf" srcId="{2D59CEAE-9E3E-4EC5-BC21-C036222DACC8}" destId="{2291812A-1840-4828-A008-12837B7F7A59}" srcOrd="0" destOrd="0" presId="urn:microsoft.com/office/officeart/2005/8/layout/venn1"/>
    <dgm:cxn modelId="{F307AEB6-20DA-4855-AB2B-6DBE658993CA}" srcId="{69010D75-B770-44CB-BFE0-1C434388CA8F}" destId="{2D59CEAE-9E3E-4EC5-BC21-C036222DACC8}" srcOrd="1" destOrd="0" parTransId="{284E6EAB-E20F-431B-AA4D-8D4639622EBC}" sibTransId="{70D7DA7F-FEFE-4780-A890-AE586B7AE4D6}"/>
    <dgm:cxn modelId="{621CABD7-D3F0-4FA2-BBE6-88BA245FD1CF}" srcId="{69010D75-B770-44CB-BFE0-1C434388CA8F}" destId="{F941AD97-F6AF-46AD-8B6F-71CD15CC1F72}" srcOrd="0" destOrd="0" parTransId="{66307813-E2B8-4DF4-9428-5A4F8FBD468C}" sibTransId="{79FD4F16-6376-4720-85E1-EF2FE5F0F5ED}"/>
    <dgm:cxn modelId="{42BC9D66-0BEE-4210-A9E2-31A8F97DD65D}" type="presOf" srcId="{F941AD97-F6AF-46AD-8B6F-71CD15CC1F72}" destId="{4AA5B43C-03F4-46C9-92C1-14D60127F72F}" srcOrd="0" destOrd="0" presId="urn:microsoft.com/office/officeart/2005/8/layout/venn1"/>
    <dgm:cxn modelId="{A9D2954F-977A-40D9-BB11-EB4B8B1CA624}" type="presOf" srcId="{2D59CEAE-9E3E-4EC5-BC21-C036222DACC8}" destId="{4D4B3148-04DF-4A7A-A4C1-ED9C90CBAEEA}" srcOrd="1" destOrd="0" presId="urn:microsoft.com/office/officeart/2005/8/layout/venn1"/>
    <dgm:cxn modelId="{2C17BA1F-E16D-497C-A340-4E9AE7EEB2D2}" type="presOf" srcId="{F941AD97-F6AF-46AD-8B6F-71CD15CC1F72}" destId="{579A7BBE-F1FE-485B-81D4-B7A470C3CFFE}" srcOrd="1" destOrd="0" presId="urn:microsoft.com/office/officeart/2005/8/layout/venn1"/>
    <dgm:cxn modelId="{A1AE1E5A-296F-4EB1-888C-141E513CAF50}" type="presOf" srcId="{69010D75-B770-44CB-BFE0-1C434388CA8F}" destId="{11B740BC-F9B7-4CCE-B61C-9CC0E7696235}" srcOrd="0" destOrd="0" presId="urn:microsoft.com/office/officeart/2005/8/layout/venn1"/>
    <dgm:cxn modelId="{7DAFCFAD-C3AF-4184-A52A-90F3AA781E2E}" type="presParOf" srcId="{11B740BC-F9B7-4CCE-B61C-9CC0E7696235}" destId="{4AA5B43C-03F4-46C9-92C1-14D60127F72F}" srcOrd="0" destOrd="0" presId="urn:microsoft.com/office/officeart/2005/8/layout/venn1"/>
    <dgm:cxn modelId="{59A933D5-A868-49E5-9C60-62C0619585A8}" type="presParOf" srcId="{11B740BC-F9B7-4CCE-B61C-9CC0E7696235}" destId="{579A7BBE-F1FE-485B-81D4-B7A470C3CFFE}" srcOrd="1" destOrd="0" presId="urn:microsoft.com/office/officeart/2005/8/layout/venn1"/>
    <dgm:cxn modelId="{6BD6A13F-F73E-422A-B6E3-4EF0A8ED7463}" type="presParOf" srcId="{11B740BC-F9B7-4CCE-B61C-9CC0E7696235}" destId="{2291812A-1840-4828-A008-12837B7F7A59}" srcOrd="2" destOrd="0" presId="urn:microsoft.com/office/officeart/2005/8/layout/venn1"/>
    <dgm:cxn modelId="{41D7E283-F355-430B-8849-7FE4F7553EA9}" type="presParOf" srcId="{11B740BC-F9B7-4CCE-B61C-9CC0E7696235}" destId="{4D4B3148-04DF-4A7A-A4C1-ED9C90CBAEE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2B46C8-33A1-46AB-963C-8C7080425CD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272E766-4793-4DE9-9C4F-2B06EE64C096}">
      <dgm:prSet phldrT="[Text]"/>
      <dgm:spPr/>
      <dgm:t>
        <a:bodyPr/>
        <a:lstStyle/>
        <a:p>
          <a:r>
            <a:rPr lang="en-CA" dirty="0" smtClean="0"/>
            <a:t>NAG</a:t>
          </a:r>
          <a:br>
            <a:rPr lang="en-CA" dirty="0" smtClean="0"/>
          </a:br>
          <a:r>
            <a:rPr lang="en-CA" dirty="0" smtClean="0"/>
            <a:t>Myanmar</a:t>
          </a:r>
          <a:endParaRPr lang="en-CA" dirty="0"/>
        </a:p>
      </dgm:t>
    </dgm:pt>
    <dgm:pt modelId="{1CCF62CB-0D25-482B-B73D-D91FA6364057}" type="parTrans" cxnId="{022713A2-5082-4F46-9EE4-C700E1AC7FAF}">
      <dgm:prSet/>
      <dgm:spPr/>
      <dgm:t>
        <a:bodyPr/>
        <a:lstStyle/>
        <a:p>
          <a:endParaRPr lang="en-CA"/>
        </a:p>
      </dgm:t>
    </dgm:pt>
    <dgm:pt modelId="{89AB9F51-A9FE-4F84-A12E-789F9B22998B}" type="sibTrans" cxnId="{022713A2-5082-4F46-9EE4-C700E1AC7FAF}">
      <dgm:prSet/>
      <dgm:spPr/>
      <dgm:t>
        <a:bodyPr/>
        <a:lstStyle/>
        <a:p>
          <a:endParaRPr lang="en-CA"/>
        </a:p>
      </dgm:t>
    </dgm:pt>
    <dgm:pt modelId="{79708CF9-1704-412A-94B0-AA16C1DA60B7}">
      <dgm:prSet phldrT="[Text]"/>
      <dgm:spPr/>
      <dgm:t>
        <a:bodyPr/>
        <a:lstStyle/>
        <a:p>
          <a:r>
            <a:rPr lang="en-CA" dirty="0" err="1" smtClean="0"/>
            <a:t>Cuso</a:t>
          </a:r>
          <a:r>
            <a:rPr lang="en-CA" dirty="0" smtClean="0"/>
            <a:t/>
          </a:r>
          <a:br>
            <a:rPr lang="en-CA" dirty="0" smtClean="0"/>
          </a:br>
          <a:r>
            <a:rPr lang="en-CA" dirty="0" smtClean="0"/>
            <a:t>International</a:t>
          </a:r>
          <a:endParaRPr lang="en-CA" dirty="0"/>
        </a:p>
      </dgm:t>
    </dgm:pt>
    <dgm:pt modelId="{F8A4F6B0-7E16-464D-A527-EA3AA0DDDBA4}" type="parTrans" cxnId="{439AC0B0-D431-4577-AC1A-BAF85B1DEF49}">
      <dgm:prSet/>
      <dgm:spPr/>
      <dgm:t>
        <a:bodyPr/>
        <a:lstStyle/>
        <a:p>
          <a:endParaRPr lang="en-CA"/>
        </a:p>
      </dgm:t>
    </dgm:pt>
    <dgm:pt modelId="{5C4C99FB-0383-45F1-BB83-4675CB92CE61}" type="sibTrans" cxnId="{439AC0B0-D431-4577-AC1A-BAF85B1DEF49}">
      <dgm:prSet/>
      <dgm:spPr/>
      <dgm:t>
        <a:bodyPr/>
        <a:lstStyle/>
        <a:p>
          <a:endParaRPr lang="en-CA"/>
        </a:p>
      </dgm:t>
    </dgm:pt>
    <dgm:pt modelId="{BA6AA810-E68E-4F41-938C-23E9E7E5730C}" type="pres">
      <dgm:prSet presAssocID="{962B46C8-33A1-46AB-963C-8C7080425CDF}" presName="compositeShape" presStyleCnt="0">
        <dgm:presLayoutVars>
          <dgm:chMax val="7"/>
          <dgm:dir/>
          <dgm:resizeHandles val="exact"/>
        </dgm:presLayoutVars>
      </dgm:prSet>
      <dgm:spPr/>
    </dgm:pt>
    <dgm:pt modelId="{05BBBD2B-CF42-4858-9BF5-58309ACFA0A9}" type="pres">
      <dgm:prSet presAssocID="{4272E766-4793-4DE9-9C4F-2B06EE64C096}" presName="circ1" presStyleLbl="vennNode1" presStyleIdx="0" presStyleCnt="2"/>
      <dgm:spPr/>
      <dgm:t>
        <a:bodyPr/>
        <a:lstStyle/>
        <a:p>
          <a:endParaRPr lang="en-CA"/>
        </a:p>
      </dgm:t>
    </dgm:pt>
    <dgm:pt modelId="{F836B752-4301-452B-870E-A41D4625C564}" type="pres">
      <dgm:prSet presAssocID="{4272E766-4793-4DE9-9C4F-2B06EE64C09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42CCAF2-7A18-4157-919F-437F6FDEDE87}" type="pres">
      <dgm:prSet presAssocID="{79708CF9-1704-412A-94B0-AA16C1DA60B7}" presName="circ2" presStyleLbl="vennNode1" presStyleIdx="1" presStyleCnt="2"/>
      <dgm:spPr/>
      <dgm:t>
        <a:bodyPr/>
        <a:lstStyle/>
        <a:p>
          <a:endParaRPr lang="en-CA"/>
        </a:p>
      </dgm:t>
    </dgm:pt>
    <dgm:pt modelId="{B0121465-5301-4AE8-9D0C-C7565DC72DEC}" type="pres">
      <dgm:prSet presAssocID="{79708CF9-1704-412A-94B0-AA16C1DA60B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0F8164E-37A6-4F4C-AFEE-468364FEEADA}" type="presOf" srcId="{79708CF9-1704-412A-94B0-AA16C1DA60B7}" destId="{B0121465-5301-4AE8-9D0C-C7565DC72DEC}" srcOrd="1" destOrd="0" presId="urn:microsoft.com/office/officeart/2005/8/layout/venn1"/>
    <dgm:cxn modelId="{022713A2-5082-4F46-9EE4-C700E1AC7FAF}" srcId="{962B46C8-33A1-46AB-963C-8C7080425CDF}" destId="{4272E766-4793-4DE9-9C4F-2B06EE64C096}" srcOrd="0" destOrd="0" parTransId="{1CCF62CB-0D25-482B-B73D-D91FA6364057}" sibTransId="{89AB9F51-A9FE-4F84-A12E-789F9B22998B}"/>
    <dgm:cxn modelId="{7111E5F5-283B-4BCC-9026-2285CB0E4CCB}" type="presOf" srcId="{4272E766-4793-4DE9-9C4F-2B06EE64C096}" destId="{05BBBD2B-CF42-4858-9BF5-58309ACFA0A9}" srcOrd="0" destOrd="0" presId="urn:microsoft.com/office/officeart/2005/8/layout/venn1"/>
    <dgm:cxn modelId="{208C75B0-6078-4B66-AF88-B5A90BBC920F}" type="presOf" srcId="{79708CF9-1704-412A-94B0-AA16C1DA60B7}" destId="{842CCAF2-7A18-4157-919F-437F6FDEDE87}" srcOrd="0" destOrd="0" presId="urn:microsoft.com/office/officeart/2005/8/layout/venn1"/>
    <dgm:cxn modelId="{08A2E313-2B6B-41A1-B8C5-496AFE2FF11C}" type="presOf" srcId="{4272E766-4793-4DE9-9C4F-2B06EE64C096}" destId="{F836B752-4301-452B-870E-A41D4625C564}" srcOrd="1" destOrd="0" presId="urn:microsoft.com/office/officeart/2005/8/layout/venn1"/>
    <dgm:cxn modelId="{7ED4E13B-D0CE-4102-8E60-AAD22C0C25C8}" type="presOf" srcId="{962B46C8-33A1-46AB-963C-8C7080425CDF}" destId="{BA6AA810-E68E-4F41-938C-23E9E7E5730C}" srcOrd="0" destOrd="0" presId="urn:microsoft.com/office/officeart/2005/8/layout/venn1"/>
    <dgm:cxn modelId="{439AC0B0-D431-4577-AC1A-BAF85B1DEF49}" srcId="{962B46C8-33A1-46AB-963C-8C7080425CDF}" destId="{79708CF9-1704-412A-94B0-AA16C1DA60B7}" srcOrd="1" destOrd="0" parTransId="{F8A4F6B0-7E16-464D-A527-EA3AA0DDDBA4}" sibTransId="{5C4C99FB-0383-45F1-BB83-4675CB92CE61}"/>
    <dgm:cxn modelId="{5910EEFA-8E46-4362-8706-BEE6EF3A628E}" type="presParOf" srcId="{BA6AA810-E68E-4F41-938C-23E9E7E5730C}" destId="{05BBBD2B-CF42-4858-9BF5-58309ACFA0A9}" srcOrd="0" destOrd="0" presId="urn:microsoft.com/office/officeart/2005/8/layout/venn1"/>
    <dgm:cxn modelId="{492A59DB-B06D-41BD-B07E-5B722A5D0718}" type="presParOf" srcId="{BA6AA810-E68E-4F41-938C-23E9E7E5730C}" destId="{F836B752-4301-452B-870E-A41D4625C564}" srcOrd="1" destOrd="0" presId="urn:microsoft.com/office/officeart/2005/8/layout/venn1"/>
    <dgm:cxn modelId="{B1BC5F4E-D703-4DEC-971C-C16DC39D8F5A}" type="presParOf" srcId="{BA6AA810-E68E-4F41-938C-23E9E7E5730C}" destId="{842CCAF2-7A18-4157-919F-437F6FDEDE87}" srcOrd="2" destOrd="0" presId="urn:microsoft.com/office/officeart/2005/8/layout/venn1"/>
    <dgm:cxn modelId="{16001684-2528-4E40-ADCD-1169A43EE379}" type="presParOf" srcId="{BA6AA810-E68E-4F41-938C-23E9E7E5730C}" destId="{B0121465-5301-4AE8-9D0C-C7565DC72DEC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9010D75-B770-44CB-BFE0-1C434388CA8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941AD97-F6AF-46AD-8B6F-71CD15CC1F72}">
      <dgm:prSet phldrT="[Text]"/>
      <dgm:spPr/>
      <dgm:t>
        <a:bodyPr/>
        <a:lstStyle/>
        <a:p>
          <a:r>
            <a:rPr lang="en-CA" dirty="0" smtClean="0"/>
            <a:t>Organization M&amp;E</a:t>
          </a:r>
          <a:endParaRPr lang="en-CA" dirty="0"/>
        </a:p>
      </dgm:t>
    </dgm:pt>
    <dgm:pt modelId="{66307813-E2B8-4DF4-9428-5A4F8FBD468C}" type="parTrans" cxnId="{621CABD7-D3F0-4FA2-BBE6-88BA245FD1CF}">
      <dgm:prSet/>
      <dgm:spPr/>
      <dgm:t>
        <a:bodyPr/>
        <a:lstStyle/>
        <a:p>
          <a:endParaRPr lang="en-CA"/>
        </a:p>
      </dgm:t>
    </dgm:pt>
    <dgm:pt modelId="{79FD4F16-6376-4720-85E1-EF2FE5F0F5ED}" type="sibTrans" cxnId="{621CABD7-D3F0-4FA2-BBE6-88BA245FD1CF}">
      <dgm:prSet/>
      <dgm:spPr/>
      <dgm:t>
        <a:bodyPr/>
        <a:lstStyle/>
        <a:p>
          <a:endParaRPr lang="en-CA"/>
        </a:p>
      </dgm:t>
    </dgm:pt>
    <dgm:pt modelId="{2D59CEAE-9E3E-4EC5-BC21-C036222DACC8}">
      <dgm:prSet phldrT="[Text]"/>
      <dgm:spPr/>
      <dgm:t>
        <a:bodyPr/>
        <a:lstStyle/>
        <a:p>
          <a:r>
            <a:rPr lang="en-CA" dirty="0" smtClean="0"/>
            <a:t>Project M&amp;E</a:t>
          </a:r>
          <a:endParaRPr lang="en-CA" dirty="0"/>
        </a:p>
      </dgm:t>
    </dgm:pt>
    <dgm:pt modelId="{284E6EAB-E20F-431B-AA4D-8D4639622EBC}" type="parTrans" cxnId="{F307AEB6-20DA-4855-AB2B-6DBE658993CA}">
      <dgm:prSet/>
      <dgm:spPr/>
      <dgm:t>
        <a:bodyPr/>
        <a:lstStyle/>
        <a:p>
          <a:endParaRPr lang="en-CA"/>
        </a:p>
      </dgm:t>
    </dgm:pt>
    <dgm:pt modelId="{70D7DA7F-FEFE-4780-A890-AE586B7AE4D6}" type="sibTrans" cxnId="{F307AEB6-20DA-4855-AB2B-6DBE658993CA}">
      <dgm:prSet/>
      <dgm:spPr/>
      <dgm:t>
        <a:bodyPr/>
        <a:lstStyle/>
        <a:p>
          <a:endParaRPr lang="en-CA"/>
        </a:p>
      </dgm:t>
    </dgm:pt>
    <dgm:pt modelId="{11B740BC-F9B7-4CCE-B61C-9CC0E7696235}" type="pres">
      <dgm:prSet presAssocID="{69010D75-B770-44CB-BFE0-1C434388CA8F}" presName="compositeShape" presStyleCnt="0">
        <dgm:presLayoutVars>
          <dgm:chMax val="7"/>
          <dgm:dir/>
          <dgm:resizeHandles val="exact"/>
        </dgm:presLayoutVars>
      </dgm:prSet>
      <dgm:spPr/>
    </dgm:pt>
    <dgm:pt modelId="{4AA5B43C-03F4-46C9-92C1-14D60127F72F}" type="pres">
      <dgm:prSet presAssocID="{F941AD97-F6AF-46AD-8B6F-71CD15CC1F72}" presName="circ1" presStyleLbl="vennNode1" presStyleIdx="0" presStyleCnt="2" custLinFactNeighborX="-32671" custLinFactNeighborY="-273"/>
      <dgm:spPr/>
      <dgm:t>
        <a:bodyPr/>
        <a:lstStyle/>
        <a:p>
          <a:endParaRPr lang="en-CA"/>
        </a:p>
      </dgm:t>
    </dgm:pt>
    <dgm:pt modelId="{579A7BBE-F1FE-485B-81D4-B7A470C3CFFE}" type="pres">
      <dgm:prSet presAssocID="{F941AD97-F6AF-46AD-8B6F-71CD15CC1F7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291812A-1840-4828-A008-12837B7F7A59}" type="pres">
      <dgm:prSet presAssocID="{2D59CEAE-9E3E-4EC5-BC21-C036222DACC8}" presName="circ2" presStyleLbl="vennNode1" presStyleIdx="1" presStyleCnt="2" custScaleX="126642" custLinFactNeighborX="-1874" custLinFactNeighborY="-273"/>
      <dgm:spPr/>
      <dgm:t>
        <a:bodyPr/>
        <a:lstStyle/>
        <a:p>
          <a:endParaRPr lang="en-CA"/>
        </a:p>
      </dgm:t>
    </dgm:pt>
    <dgm:pt modelId="{4D4B3148-04DF-4A7A-A4C1-ED9C90CBAEEA}" type="pres">
      <dgm:prSet presAssocID="{2D59CEAE-9E3E-4EC5-BC21-C036222DACC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D82F280F-2235-46F6-B3BA-0C3B87882A5F}" type="presOf" srcId="{2D59CEAE-9E3E-4EC5-BC21-C036222DACC8}" destId="{2291812A-1840-4828-A008-12837B7F7A59}" srcOrd="0" destOrd="0" presId="urn:microsoft.com/office/officeart/2005/8/layout/venn1"/>
    <dgm:cxn modelId="{4A823FE8-D720-48CE-8D54-F26A789AA9A1}" type="presOf" srcId="{69010D75-B770-44CB-BFE0-1C434388CA8F}" destId="{11B740BC-F9B7-4CCE-B61C-9CC0E7696235}" srcOrd="0" destOrd="0" presId="urn:microsoft.com/office/officeart/2005/8/layout/venn1"/>
    <dgm:cxn modelId="{0809820C-BC1D-4590-B924-16FA12CC6966}" type="presOf" srcId="{F941AD97-F6AF-46AD-8B6F-71CD15CC1F72}" destId="{579A7BBE-F1FE-485B-81D4-B7A470C3CFFE}" srcOrd="1" destOrd="0" presId="urn:microsoft.com/office/officeart/2005/8/layout/venn1"/>
    <dgm:cxn modelId="{9C8019FC-10E4-4D6D-B39C-6D9C85C7ADC0}" type="presOf" srcId="{F941AD97-F6AF-46AD-8B6F-71CD15CC1F72}" destId="{4AA5B43C-03F4-46C9-92C1-14D60127F72F}" srcOrd="0" destOrd="0" presId="urn:microsoft.com/office/officeart/2005/8/layout/venn1"/>
    <dgm:cxn modelId="{07705487-B236-4FE0-B82A-CAA12E2E759F}" type="presOf" srcId="{2D59CEAE-9E3E-4EC5-BC21-C036222DACC8}" destId="{4D4B3148-04DF-4A7A-A4C1-ED9C90CBAEEA}" srcOrd="1" destOrd="0" presId="urn:microsoft.com/office/officeart/2005/8/layout/venn1"/>
    <dgm:cxn modelId="{621CABD7-D3F0-4FA2-BBE6-88BA245FD1CF}" srcId="{69010D75-B770-44CB-BFE0-1C434388CA8F}" destId="{F941AD97-F6AF-46AD-8B6F-71CD15CC1F72}" srcOrd="0" destOrd="0" parTransId="{66307813-E2B8-4DF4-9428-5A4F8FBD468C}" sibTransId="{79FD4F16-6376-4720-85E1-EF2FE5F0F5ED}"/>
    <dgm:cxn modelId="{F307AEB6-20DA-4855-AB2B-6DBE658993CA}" srcId="{69010D75-B770-44CB-BFE0-1C434388CA8F}" destId="{2D59CEAE-9E3E-4EC5-BC21-C036222DACC8}" srcOrd="1" destOrd="0" parTransId="{284E6EAB-E20F-431B-AA4D-8D4639622EBC}" sibTransId="{70D7DA7F-FEFE-4780-A890-AE586B7AE4D6}"/>
    <dgm:cxn modelId="{1263A2FA-0CA5-4E4A-9BEC-EB43C76BF378}" type="presParOf" srcId="{11B740BC-F9B7-4CCE-B61C-9CC0E7696235}" destId="{4AA5B43C-03F4-46C9-92C1-14D60127F72F}" srcOrd="0" destOrd="0" presId="urn:microsoft.com/office/officeart/2005/8/layout/venn1"/>
    <dgm:cxn modelId="{F777410E-5E95-42B8-9A39-DB1E15AA7906}" type="presParOf" srcId="{11B740BC-F9B7-4CCE-B61C-9CC0E7696235}" destId="{579A7BBE-F1FE-485B-81D4-B7A470C3CFFE}" srcOrd="1" destOrd="0" presId="urn:microsoft.com/office/officeart/2005/8/layout/venn1"/>
    <dgm:cxn modelId="{981E63B9-AC2A-4531-B489-CFD74D8D41EB}" type="presParOf" srcId="{11B740BC-F9B7-4CCE-B61C-9CC0E7696235}" destId="{2291812A-1840-4828-A008-12837B7F7A59}" srcOrd="2" destOrd="0" presId="urn:microsoft.com/office/officeart/2005/8/layout/venn1"/>
    <dgm:cxn modelId="{431F91B7-0879-408E-B29C-286415B8741A}" type="presParOf" srcId="{11B740BC-F9B7-4CCE-B61C-9CC0E7696235}" destId="{4D4B3148-04DF-4A7A-A4C1-ED9C90CBAEE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BF33481-F072-4FB2-9D73-6BF7B4B2A07C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A313AF65-1BC1-494A-84C1-9371F0A2E436}">
      <dgm:prSet phldrT="[Text]"/>
      <dgm:spPr/>
      <dgm:t>
        <a:bodyPr/>
        <a:lstStyle/>
        <a:p>
          <a:r>
            <a:rPr lang="en-CA" dirty="0" smtClean="0"/>
            <a:t>Execution plan</a:t>
          </a:r>
          <a:endParaRPr lang="en-CA" dirty="0"/>
        </a:p>
      </dgm:t>
    </dgm:pt>
    <dgm:pt modelId="{1F6A248A-6A0C-4526-8F12-08A0E3CE0DFC}" type="parTrans" cxnId="{1FBCEF1E-599B-49E5-97CB-9387C964A30E}">
      <dgm:prSet/>
      <dgm:spPr/>
      <dgm:t>
        <a:bodyPr/>
        <a:lstStyle/>
        <a:p>
          <a:endParaRPr lang="en-CA"/>
        </a:p>
      </dgm:t>
    </dgm:pt>
    <dgm:pt modelId="{FBB27E66-0C89-4AFB-9D31-51BE59ABB360}" type="sibTrans" cxnId="{1FBCEF1E-599B-49E5-97CB-9387C964A30E}">
      <dgm:prSet custT="1"/>
      <dgm:spPr/>
      <dgm:t>
        <a:bodyPr/>
        <a:lstStyle/>
        <a:p>
          <a:r>
            <a:rPr lang="en-CA" sz="1300" dirty="0" smtClean="0"/>
            <a:t>Sector </a:t>
          </a:r>
          <a:r>
            <a:rPr lang="en-CA" sz="1300" dirty="0" smtClean="0"/>
            <a:t>Manager</a:t>
          </a:r>
          <a:endParaRPr lang="en-CA" sz="1300" dirty="0"/>
        </a:p>
      </dgm:t>
    </dgm:pt>
    <dgm:pt modelId="{F5121100-EE57-442A-8CAB-6FD8930B58ED}">
      <dgm:prSet phldrT="[Text]"/>
      <dgm:spPr/>
      <dgm:t>
        <a:bodyPr/>
        <a:lstStyle/>
        <a:p>
          <a:r>
            <a:rPr lang="en-CA" dirty="0" smtClean="0"/>
            <a:t>M&amp;E Implementation</a:t>
          </a:r>
          <a:endParaRPr lang="en-CA" dirty="0"/>
        </a:p>
      </dgm:t>
    </dgm:pt>
    <dgm:pt modelId="{B4604898-D4BD-401F-8D38-484A1E3B9F38}" type="parTrans" cxnId="{E38BF160-99E0-42F0-A0E8-4DF57CF19825}">
      <dgm:prSet/>
      <dgm:spPr/>
      <dgm:t>
        <a:bodyPr/>
        <a:lstStyle/>
        <a:p>
          <a:endParaRPr lang="en-CA"/>
        </a:p>
      </dgm:t>
    </dgm:pt>
    <dgm:pt modelId="{3495853D-C79E-40A2-8280-04930A0809B3}" type="sibTrans" cxnId="{E38BF160-99E0-42F0-A0E8-4DF57CF19825}">
      <dgm:prSet custT="1"/>
      <dgm:spPr/>
      <dgm:t>
        <a:bodyPr/>
        <a:lstStyle/>
        <a:p>
          <a:r>
            <a:rPr lang="en-CA" sz="1300" dirty="0" smtClean="0"/>
            <a:t>Manager/Staff</a:t>
          </a:r>
          <a:endParaRPr lang="en-CA" sz="1300" dirty="0"/>
        </a:p>
      </dgm:t>
    </dgm:pt>
    <dgm:pt modelId="{8D9F78A6-B435-4B96-B693-96C66F309D1A}">
      <dgm:prSet phldrT="[Text]"/>
      <dgm:spPr/>
      <dgm:t>
        <a:bodyPr/>
        <a:lstStyle/>
        <a:p>
          <a:r>
            <a:rPr lang="en-CA" dirty="0" smtClean="0"/>
            <a:t>Proposal/T of R</a:t>
          </a:r>
          <a:endParaRPr lang="en-CA" dirty="0"/>
        </a:p>
      </dgm:t>
    </dgm:pt>
    <dgm:pt modelId="{8C3BCC02-B7A7-46F9-BDC6-5F06C69A58B9}" type="parTrans" cxnId="{78A5E2A1-3061-4742-AA3A-AE56F97401AD}">
      <dgm:prSet/>
      <dgm:spPr/>
      <dgm:t>
        <a:bodyPr/>
        <a:lstStyle/>
        <a:p>
          <a:endParaRPr lang="en-CA"/>
        </a:p>
      </dgm:t>
    </dgm:pt>
    <dgm:pt modelId="{297FF769-52C0-48CA-B5A4-A659368FCFA9}" type="sibTrans" cxnId="{78A5E2A1-3061-4742-AA3A-AE56F97401AD}">
      <dgm:prSet/>
      <dgm:spPr/>
      <dgm:t>
        <a:bodyPr/>
        <a:lstStyle/>
        <a:p>
          <a:r>
            <a:rPr lang="en-CA" dirty="0" smtClean="0"/>
            <a:t>Management</a:t>
          </a:r>
          <a:endParaRPr lang="en-CA" dirty="0"/>
        </a:p>
      </dgm:t>
    </dgm:pt>
    <dgm:pt modelId="{23A14DC1-290F-487A-9DE8-1C933A2297B0}">
      <dgm:prSet phldrT="[Text]"/>
      <dgm:spPr/>
      <dgm:t>
        <a:bodyPr/>
        <a:lstStyle/>
        <a:p>
          <a:r>
            <a:rPr lang="en-CA" dirty="0" smtClean="0"/>
            <a:t>Implementation</a:t>
          </a:r>
          <a:endParaRPr lang="en-CA" dirty="0"/>
        </a:p>
      </dgm:t>
    </dgm:pt>
    <dgm:pt modelId="{A59FBBBD-DD4B-40AC-8C1D-7A4064867DA1}" type="parTrans" cxnId="{B0C2046A-15DC-49F4-AF44-8FEE53F5499A}">
      <dgm:prSet/>
      <dgm:spPr/>
      <dgm:t>
        <a:bodyPr/>
        <a:lstStyle/>
        <a:p>
          <a:endParaRPr lang="en-CA"/>
        </a:p>
      </dgm:t>
    </dgm:pt>
    <dgm:pt modelId="{C5C1AB20-451A-436B-9170-1E208049CC20}" type="sibTrans" cxnId="{B0C2046A-15DC-49F4-AF44-8FEE53F5499A}">
      <dgm:prSet custT="1"/>
      <dgm:spPr/>
      <dgm:t>
        <a:bodyPr/>
        <a:lstStyle/>
        <a:p>
          <a:r>
            <a:rPr lang="en-CA" sz="1300" dirty="0" smtClean="0"/>
            <a:t>Sector  </a:t>
          </a:r>
          <a:r>
            <a:rPr lang="en-CA" sz="1300" dirty="0" smtClean="0"/>
            <a:t>Manager</a:t>
          </a:r>
          <a:endParaRPr lang="en-CA" sz="1300" dirty="0"/>
        </a:p>
      </dgm:t>
    </dgm:pt>
    <dgm:pt modelId="{0966D29B-EF8C-4317-878C-533F1E98A2D3}">
      <dgm:prSet phldrT="[Text]"/>
      <dgm:spPr/>
      <dgm:t>
        <a:bodyPr/>
        <a:lstStyle/>
        <a:p>
          <a:r>
            <a:rPr lang="en-CA" dirty="0" smtClean="0"/>
            <a:t>M&amp;E Plan</a:t>
          </a:r>
          <a:endParaRPr lang="en-CA" dirty="0"/>
        </a:p>
      </dgm:t>
    </dgm:pt>
    <dgm:pt modelId="{9539902E-1A19-4AA4-B382-9309E4F769CB}" type="sibTrans" cxnId="{FD514811-C967-4FDB-82A2-B08CE1C187F2}">
      <dgm:prSet custT="1"/>
      <dgm:spPr/>
      <dgm:t>
        <a:bodyPr/>
        <a:lstStyle/>
        <a:p>
          <a:r>
            <a:rPr lang="en-CA" sz="1200" dirty="0" smtClean="0"/>
            <a:t>Sector </a:t>
          </a:r>
          <a:r>
            <a:rPr lang="en-CA" sz="1200" dirty="0" smtClean="0"/>
            <a:t>Manager</a:t>
          </a:r>
          <a:endParaRPr lang="en-CA" sz="1200" dirty="0"/>
        </a:p>
      </dgm:t>
    </dgm:pt>
    <dgm:pt modelId="{F9641121-AE9F-4E97-AB03-1AB4B3405C59}" type="parTrans" cxnId="{FD514811-C967-4FDB-82A2-B08CE1C187F2}">
      <dgm:prSet/>
      <dgm:spPr/>
      <dgm:t>
        <a:bodyPr/>
        <a:lstStyle/>
        <a:p>
          <a:endParaRPr lang="en-CA"/>
        </a:p>
      </dgm:t>
    </dgm:pt>
    <dgm:pt modelId="{61D73DA0-487F-4319-B91F-65664DFC4B22}">
      <dgm:prSet phldrT="[Text]"/>
      <dgm:spPr/>
      <dgm:t>
        <a:bodyPr/>
        <a:lstStyle/>
        <a:p>
          <a:r>
            <a:rPr lang="en-CA" dirty="0" smtClean="0"/>
            <a:t>Lessons Learned</a:t>
          </a:r>
          <a:endParaRPr lang="en-CA" dirty="0"/>
        </a:p>
      </dgm:t>
    </dgm:pt>
    <dgm:pt modelId="{30391058-CFF9-4C31-BE45-E56DD422EF52}" type="parTrans" cxnId="{12E939F3-027B-4E11-B411-7CE94CC05EB7}">
      <dgm:prSet/>
      <dgm:spPr/>
      <dgm:t>
        <a:bodyPr/>
        <a:lstStyle/>
        <a:p>
          <a:endParaRPr lang="en-CA"/>
        </a:p>
      </dgm:t>
    </dgm:pt>
    <dgm:pt modelId="{12A09233-5606-4225-8785-36F6FE62B370}" type="sibTrans" cxnId="{12E939F3-027B-4E11-B411-7CE94CC05EB7}">
      <dgm:prSet custT="1"/>
      <dgm:spPr/>
      <dgm:t>
        <a:bodyPr/>
        <a:lstStyle/>
        <a:p>
          <a:r>
            <a:rPr lang="en-CA" sz="1200" dirty="0" smtClean="0"/>
            <a:t>Manager/Staff</a:t>
          </a:r>
          <a:endParaRPr lang="en-CA" sz="1200" dirty="0"/>
        </a:p>
      </dgm:t>
    </dgm:pt>
    <dgm:pt modelId="{6837FA5B-5F35-42C6-AC26-ED7C12B9542B}">
      <dgm:prSet phldrT="[Text]"/>
      <dgm:spPr/>
      <dgm:t>
        <a:bodyPr/>
        <a:lstStyle/>
        <a:p>
          <a:r>
            <a:rPr lang="en-CA" dirty="0" smtClean="0"/>
            <a:t>Objectives Reached</a:t>
          </a:r>
          <a:endParaRPr lang="en-CA" dirty="0"/>
        </a:p>
      </dgm:t>
    </dgm:pt>
    <dgm:pt modelId="{9488889D-CEFF-441A-B60F-54B9DA5D9D7D}" type="parTrans" cxnId="{1C17B317-F7BF-472A-91E0-F9652D3A195B}">
      <dgm:prSet/>
      <dgm:spPr/>
      <dgm:t>
        <a:bodyPr/>
        <a:lstStyle/>
        <a:p>
          <a:endParaRPr lang="en-CA"/>
        </a:p>
      </dgm:t>
    </dgm:pt>
    <dgm:pt modelId="{C4AA8F38-66AA-4EE3-8837-D625EB76E0AF}" type="sibTrans" cxnId="{1C17B317-F7BF-472A-91E0-F9652D3A195B}">
      <dgm:prSet custT="1"/>
      <dgm:spPr/>
      <dgm:t>
        <a:bodyPr/>
        <a:lstStyle/>
        <a:p>
          <a:r>
            <a:rPr lang="en-CA" sz="1200" dirty="0" smtClean="0"/>
            <a:t>Sector  </a:t>
          </a:r>
          <a:r>
            <a:rPr lang="en-CA" sz="1200" dirty="0" smtClean="0"/>
            <a:t>Manager</a:t>
          </a:r>
          <a:endParaRPr lang="en-CA" sz="1200" dirty="0"/>
        </a:p>
      </dgm:t>
    </dgm:pt>
    <dgm:pt modelId="{00854530-9FD8-4A04-B024-1264554E7611}" type="pres">
      <dgm:prSet presAssocID="{EBF33481-F072-4FB2-9D73-6BF7B4B2A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CA"/>
        </a:p>
      </dgm:t>
    </dgm:pt>
    <dgm:pt modelId="{8363B230-5A28-494F-A44A-28AAC0DA6CA6}" type="pres">
      <dgm:prSet presAssocID="{8D9F78A6-B435-4B96-B693-96C66F309D1A}" presName="hierRoot1" presStyleCnt="0">
        <dgm:presLayoutVars>
          <dgm:hierBranch val="init"/>
        </dgm:presLayoutVars>
      </dgm:prSet>
      <dgm:spPr/>
    </dgm:pt>
    <dgm:pt modelId="{B25CF7B6-8E59-4EBD-80F4-E3014501F3FC}" type="pres">
      <dgm:prSet presAssocID="{8D9F78A6-B435-4B96-B693-96C66F309D1A}" presName="rootComposite1" presStyleCnt="0"/>
      <dgm:spPr/>
    </dgm:pt>
    <dgm:pt modelId="{366FB59F-AB5F-4EAE-9F4A-9B02EA8152A6}" type="pres">
      <dgm:prSet presAssocID="{8D9F78A6-B435-4B96-B693-96C66F309D1A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B4E1B6DA-E4EF-4AB8-81F8-AAAB72626DA1}" type="pres">
      <dgm:prSet presAssocID="{8D9F78A6-B435-4B96-B693-96C66F309D1A}" presName="titleText1" presStyleLbl="fgAcc0" presStyleIdx="0" presStyleCnt="1" custScaleY="124936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CC3955D2-3629-4204-9A9B-CF359C4CAA8F}" type="pres">
      <dgm:prSet presAssocID="{8D9F78A6-B435-4B96-B693-96C66F309D1A}" presName="rootConnector1" presStyleLbl="node1" presStyleIdx="0" presStyleCnt="6"/>
      <dgm:spPr/>
      <dgm:t>
        <a:bodyPr/>
        <a:lstStyle/>
        <a:p>
          <a:endParaRPr lang="en-CA"/>
        </a:p>
      </dgm:t>
    </dgm:pt>
    <dgm:pt modelId="{4962CC72-1591-48E3-8EBD-4EE56672A1B3}" type="pres">
      <dgm:prSet presAssocID="{8D9F78A6-B435-4B96-B693-96C66F309D1A}" presName="hierChild2" presStyleCnt="0"/>
      <dgm:spPr/>
    </dgm:pt>
    <dgm:pt modelId="{E85A231C-567A-4CCE-AF22-6A244D587A7A}" type="pres">
      <dgm:prSet presAssocID="{1F6A248A-6A0C-4526-8F12-08A0E3CE0DFC}" presName="Name37" presStyleLbl="parChTrans1D2" presStyleIdx="0" presStyleCnt="2"/>
      <dgm:spPr/>
      <dgm:t>
        <a:bodyPr/>
        <a:lstStyle/>
        <a:p>
          <a:endParaRPr lang="en-CA"/>
        </a:p>
      </dgm:t>
    </dgm:pt>
    <dgm:pt modelId="{7E43B7EA-59BC-4B8B-883A-7125B1CE947B}" type="pres">
      <dgm:prSet presAssocID="{A313AF65-1BC1-494A-84C1-9371F0A2E436}" presName="hierRoot2" presStyleCnt="0">
        <dgm:presLayoutVars>
          <dgm:hierBranch val="init"/>
        </dgm:presLayoutVars>
      </dgm:prSet>
      <dgm:spPr/>
    </dgm:pt>
    <dgm:pt modelId="{A063DA12-3C9A-4519-AACC-35CA6E5EB97A}" type="pres">
      <dgm:prSet presAssocID="{A313AF65-1BC1-494A-84C1-9371F0A2E436}" presName="rootComposite" presStyleCnt="0"/>
      <dgm:spPr/>
    </dgm:pt>
    <dgm:pt modelId="{7DB288D6-9DD2-4889-8E2E-5187D7608FD8}" type="pres">
      <dgm:prSet presAssocID="{A313AF65-1BC1-494A-84C1-9371F0A2E436}" presName="rootText" presStyleLbl="node1" presStyleIdx="0" presStyleCnt="6" custLinFactNeighborX="-428" custLinFactNeighborY="714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0FE66F90-FB99-4C6A-AC5C-07E750E7EBCB}" type="pres">
      <dgm:prSet presAssocID="{A313AF65-1BC1-494A-84C1-9371F0A2E436}" presName="titleText2" presStyleLbl="fgAcc1" presStyleIdx="0" presStyleCnt="6" custScaleX="105455" custScaleY="175138" custLinFactNeighborX="-6296" custLinFactNeighborY="5892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B21D9E11-605E-4331-8E09-CFB952AC9B09}" type="pres">
      <dgm:prSet presAssocID="{A313AF65-1BC1-494A-84C1-9371F0A2E436}" presName="rootConnector" presStyleLbl="node2" presStyleIdx="0" presStyleCnt="0"/>
      <dgm:spPr/>
      <dgm:t>
        <a:bodyPr/>
        <a:lstStyle/>
        <a:p>
          <a:endParaRPr lang="en-CA"/>
        </a:p>
      </dgm:t>
    </dgm:pt>
    <dgm:pt modelId="{27C5A436-BF6D-488A-9447-749BA9B03776}" type="pres">
      <dgm:prSet presAssocID="{A313AF65-1BC1-494A-84C1-9371F0A2E436}" presName="hierChild4" presStyleCnt="0"/>
      <dgm:spPr/>
    </dgm:pt>
    <dgm:pt modelId="{227ED8B5-9725-4677-8A8C-9AE5ACF4719F}" type="pres">
      <dgm:prSet presAssocID="{A59FBBBD-DD4B-40AC-8C1D-7A4064867DA1}" presName="Name37" presStyleLbl="parChTrans1D3" presStyleIdx="0" presStyleCnt="2"/>
      <dgm:spPr/>
      <dgm:t>
        <a:bodyPr/>
        <a:lstStyle/>
        <a:p>
          <a:endParaRPr lang="en-CA"/>
        </a:p>
      </dgm:t>
    </dgm:pt>
    <dgm:pt modelId="{0B0148D2-4855-488D-81D3-89857C081072}" type="pres">
      <dgm:prSet presAssocID="{23A14DC1-290F-487A-9DE8-1C933A2297B0}" presName="hierRoot2" presStyleCnt="0">
        <dgm:presLayoutVars>
          <dgm:hierBranch val="init"/>
        </dgm:presLayoutVars>
      </dgm:prSet>
      <dgm:spPr/>
    </dgm:pt>
    <dgm:pt modelId="{79206D6E-2360-47DD-B66F-1BF109597C9F}" type="pres">
      <dgm:prSet presAssocID="{23A14DC1-290F-487A-9DE8-1C933A2297B0}" presName="rootComposite" presStyleCnt="0"/>
      <dgm:spPr/>
    </dgm:pt>
    <dgm:pt modelId="{52EB2338-782D-47B4-B140-0FBC585EBAE7}" type="pres">
      <dgm:prSet presAssocID="{23A14DC1-290F-487A-9DE8-1C933A2297B0}" presName="rootText" presStyleLbl="node1" presStyleIdx="1" presStyleCnt="6" custLinFactNeighborX="337" custLinFactNeighborY="-10548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CBC3CE61-F840-4BDA-A3AD-9058F9ED7EB7}" type="pres">
      <dgm:prSet presAssocID="{23A14DC1-290F-487A-9DE8-1C933A2297B0}" presName="titleText2" presStyleLbl="fgAcc1" presStyleIdx="1" presStyleCnt="6" custScaleX="109721" custScaleY="187592" custLinFactNeighborX="-3120" custLinFactNeighborY="-21274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15021DD2-28D9-4236-94AD-0DB835C85366}" type="pres">
      <dgm:prSet presAssocID="{23A14DC1-290F-487A-9DE8-1C933A2297B0}" presName="rootConnector" presStyleLbl="node3" presStyleIdx="0" presStyleCnt="0"/>
      <dgm:spPr/>
      <dgm:t>
        <a:bodyPr/>
        <a:lstStyle/>
        <a:p>
          <a:endParaRPr lang="en-CA"/>
        </a:p>
      </dgm:t>
    </dgm:pt>
    <dgm:pt modelId="{F84FBCF8-DA6F-423C-80C5-A47E755BAE5B}" type="pres">
      <dgm:prSet presAssocID="{23A14DC1-290F-487A-9DE8-1C933A2297B0}" presName="hierChild4" presStyleCnt="0"/>
      <dgm:spPr/>
    </dgm:pt>
    <dgm:pt modelId="{70440453-97DD-4481-9155-459ECEA324B3}" type="pres">
      <dgm:prSet presAssocID="{9488889D-CEFF-441A-B60F-54B9DA5D9D7D}" presName="Name37" presStyleLbl="parChTrans1D4" presStyleIdx="0" presStyleCnt="2"/>
      <dgm:spPr/>
      <dgm:t>
        <a:bodyPr/>
        <a:lstStyle/>
        <a:p>
          <a:endParaRPr lang="en-CA"/>
        </a:p>
      </dgm:t>
    </dgm:pt>
    <dgm:pt modelId="{7BC51823-9556-4370-8D5E-E1085F1D1AAF}" type="pres">
      <dgm:prSet presAssocID="{6837FA5B-5F35-42C6-AC26-ED7C12B9542B}" presName="hierRoot2" presStyleCnt="0">
        <dgm:presLayoutVars>
          <dgm:hierBranch val="init"/>
        </dgm:presLayoutVars>
      </dgm:prSet>
      <dgm:spPr/>
    </dgm:pt>
    <dgm:pt modelId="{B6D0A9C8-36DD-4B82-9401-492D6AA47EC7}" type="pres">
      <dgm:prSet presAssocID="{6837FA5B-5F35-42C6-AC26-ED7C12B9542B}" presName="rootComposite" presStyleCnt="0"/>
      <dgm:spPr/>
    </dgm:pt>
    <dgm:pt modelId="{7183BD9B-2E7A-4883-8251-938C1813A3C6}" type="pres">
      <dgm:prSet presAssocID="{6837FA5B-5F35-42C6-AC26-ED7C12B9542B}" presName="rootText" presStyleLbl="node1" presStyleIdx="2" presStyleCnt="6" custLinFactNeighborX="337" custLinFactNeighborY="-6484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987F59CF-6961-458F-AB8C-EBD68CA6DFF5}" type="pres">
      <dgm:prSet presAssocID="{6837FA5B-5F35-42C6-AC26-ED7C12B9542B}" presName="titleText2" presStyleLbl="fgAcc1" presStyleIdx="2" presStyleCnt="6" custScaleY="150159" custLinFactNeighborX="375" custLinFactNeighborY="-19453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7C92FB63-1B91-4F25-B400-7D198F0FDDBA}" type="pres">
      <dgm:prSet presAssocID="{6837FA5B-5F35-42C6-AC26-ED7C12B9542B}" presName="rootConnector" presStyleLbl="node4" presStyleIdx="0" presStyleCnt="0"/>
      <dgm:spPr/>
      <dgm:t>
        <a:bodyPr/>
        <a:lstStyle/>
        <a:p>
          <a:endParaRPr lang="en-CA"/>
        </a:p>
      </dgm:t>
    </dgm:pt>
    <dgm:pt modelId="{67F14010-91C9-4E25-8089-584529B5B812}" type="pres">
      <dgm:prSet presAssocID="{6837FA5B-5F35-42C6-AC26-ED7C12B9542B}" presName="hierChild4" presStyleCnt="0"/>
      <dgm:spPr/>
    </dgm:pt>
    <dgm:pt modelId="{8B5D6F29-8C98-4F66-BBD9-D302DF6760E0}" type="pres">
      <dgm:prSet presAssocID="{6837FA5B-5F35-42C6-AC26-ED7C12B9542B}" presName="hierChild5" presStyleCnt="0"/>
      <dgm:spPr/>
    </dgm:pt>
    <dgm:pt modelId="{74B16839-6468-4D33-9537-0DF1A41F8697}" type="pres">
      <dgm:prSet presAssocID="{23A14DC1-290F-487A-9DE8-1C933A2297B0}" presName="hierChild5" presStyleCnt="0"/>
      <dgm:spPr/>
    </dgm:pt>
    <dgm:pt modelId="{858BC8E3-C38D-49D6-A7D6-EEFDE27E9E96}" type="pres">
      <dgm:prSet presAssocID="{A313AF65-1BC1-494A-84C1-9371F0A2E436}" presName="hierChild5" presStyleCnt="0"/>
      <dgm:spPr/>
    </dgm:pt>
    <dgm:pt modelId="{638DF17F-1E65-4AFC-B13A-2A3ECC36D1D4}" type="pres">
      <dgm:prSet presAssocID="{F9641121-AE9F-4E97-AB03-1AB4B3405C59}" presName="Name37" presStyleLbl="parChTrans1D2" presStyleIdx="1" presStyleCnt="2"/>
      <dgm:spPr/>
      <dgm:t>
        <a:bodyPr/>
        <a:lstStyle/>
        <a:p>
          <a:endParaRPr lang="en-CA"/>
        </a:p>
      </dgm:t>
    </dgm:pt>
    <dgm:pt modelId="{C7A4D616-4654-42E7-8304-803DC3E7413E}" type="pres">
      <dgm:prSet presAssocID="{0966D29B-EF8C-4317-878C-533F1E98A2D3}" presName="hierRoot2" presStyleCnt="0">
        <dgm:presLayoutVars>
          <dgm:hierBranch val="init"/>
        </dgm:presLayoutVars>
      </dgm:prSet>
      <dgm:spPr/>
    </dgm:pt>
    <dgm:pt modelId="{6D5AF14A-AC2B-446E-9D85-57FCB3EA48F9}" type="pres">
      <dgm:prSet presAssocID="{0966D29B-EF8C-4317-878C-533F1E98A2D3}" presName="rootComposite" presStyleCnt="0"/>
      <dgm:spPr/>
    </dgm:pt>
    <dgm:pt modelId="{C0E1E51A-6FF2-4D28-9DAC-E83BAAD464D9}" type="pres">
      <dgm:prSet presAssocID="{0966D29B-EF8C-4317-878C-533F1E98A2D3}" presName="rootText" presStyleLbl="node1" presStyleIdx="3" presStyleCnt="6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B64BF6F5-E9C4-4139-B736-9D4E63FDB161}" type="pres">
      <dgm:prSet presAssocID="{0966D29B-EF8C-4317-878C-533F1E98A2D3}" presName="titleText2" presStyleLbl="fgAcc1" presStyleIdx="3" presStyleCnt="6" custScaleX="98028" custScaleY="165532" custLinFactNeighborX="-1707" custLinFactNeighborY="15139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F57A6292-616B-4BCD-974D-602E53D23749}" type="pres">
      <dgm:prSet presAssocID="{0966D29B-EF8C-4317-878C-533F1E98A2D3}" presName="rootConnector" presStyleLbl="node2" presStyleIdx="0" presStyleCnt="0"/>
      <dgm:spPr/>
      <dgm:t>
        <a:bodyPr/>
        <a:lstStyle/>
        <a:p>
          <a:endParaRPr lang="en-CA"/>
        </a:p>
      </dgm:t>
    </dgm:pt>
    <dgm:pt modelId="{E43595EC-F1E9-4AFF-86D5-D50E3803AF78}" type="pres">
      <dgm:prSet presAssocID="{0966D29B-EF8C-4317-878C-533F1E98A2D3}" presName="hierChild4" presStyleCnt="0"/>
      <dgm:spPr/>
    </dgm:pt>
    <dgm:pt modelId="{BE5CDB49-970B-47EF-AA2C-4750C0AE4313}" type="pres">
      <dgm:prSet presAssocID="{B4604898-D4BD-401F-8D38-484A1E3B9F38}" presName="Name37" presStyleLbl="parChTrans1D3" presStyleIdx="1" presStyleCnt="2"/>
      <dgm:spPr/>
      <dgm:t>
        <a:bodyPr/>
        <a:lstStyle/>
        <a:p>
          <a:endParaRPr lang="en-CA"/>
        </a:p>
      </dgm:t>
    </dgm:pt>
    <dgm:pt modelId="{BFDCC6EA-0B28-4A52-91B4-79F97C9B47C5}" type="pres">
      <dgm:prSet presAssocID="{F5121100-EE57-442A-8CAB-6FD8930B58ED}" presName="hierRoot2" presStyleCnt="0">
        <dgm:presLayoutVars>
          <dgm:hierBranch val="init"/>
        </dgm:presLayoutVars>
      </dgm:prSet>
      <dgm:spPr/>
    </dgm:pt>
    <dgm:pt modelId="{80A5FD36-C946-4EEB-A157-774FC3F1416F}" type="pres">
      <dgm:prSet presAssocID="{F5121100-EE57-442A-8CAB-6FD8930B58ED}" presName="rootComposite" presStyleCnt="0"/>
      <dgm:spPr/>
    </dgm:pt>
    <dgm:pt modelId="{EBB46CAF-1191-4E02-A938-56912503841C}" type="pres">
      <dgm:prSet presAssocID="{F5121100-EE57-442A-8CAB-6FD8930B58ED}" presName="rootText" presStyleLbl="node1" presStyleIdx="4" presStyleCnt="6" custLinFactNeighborX="3145" custLinFactNeighborY="-3458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5EE80DDD-2706-4E19-ABB8-E16498BC637C}" type="pres">
      <dgm:prSet presAssocID="{F5121100-EE57-442A-8CAB-6FD8930B58ED}" presName="titleText2" presStyleLbl="fgAcc1" presStyleIdx="4" presStyleCnt="6" custScaleY="149324" custLinFactNeighborX="-957" custLinFactNeighborY="7106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DE7E846E-AC80-439F-B760-1D2B2FA6788F}" type="pres">
      <dgm:prSet presAssocID="{F5121100-EE57-442A-8CAB-6FD8930B58ED}" presName="rootConnector" presStyleLbl="node3" presStyleIdx="0" presStyleCnt="0"/>
      <dgm:spPr/>
      <dgm:t>
        <a:bodyPr/>
        <a:lstStyle/>
        <a:p>
          <a:endParaRPr lang="en-CA"/>
        </a:p>
      </dgm:t>
    </dgm:pt>
    <dgm:pt modelId="{F2670414-4573-4A35-BB2C-6BF16AA64866}" type="pres">
      <dgm:prSet presAssocID="{F5121100-EE57-442A-8CAB-6FD8930B58ED}" presName="hierChild4" presStyleCnt="0"/>
      <dgm:spPr/>
    </dgm:pt>
    <dgm:pt modelId="{25EDB510-686E-4819-B416-70FC3CA2B2B6}" type="pres">
      <dgm:prSet presAssocID="{30391058-CFF9-4C31-BE45-E56DD422EF52}" presName="Name37" presStyleLbl="parChTrans1D4" presStyleIdx="1" presStyleCnt="2"/>
      <dgm:spPr/>
      <dgm:t>
        <a:bodyPr/>
        <a:lstStyle/>
        <a:p>
          <a:endParaRPr lang="en-CA"/>
        </a:p>
      </dgm:t>
    </dgm:pt>
    <dgm:pt modelId="{3454EC8B-A184-4B4F-B850-828D640518C1}" type="pres">
      <dgm:prSet presAssocID="{61D73DA0-487F-4319-B91F-65664DFC4B22}" presName="hierRoot2" presStyleCnt="0">
        <dgm:presLayoutVars>
          <dgm:hierBranch val="init"/>
        </dgm:presLayoutVars>
      </dgm:prSet>
      <dgm:spPr/>
    </dgm:pt>
    <dgm:pt modelId="{79FD42B8-7EB6-4918-A62F-2B2DC7657BF0}" type="pres">
      <dgm:prSet presAssocID="{61D73DA0-487F-4319-B91F-65664DFC4B22}" presName="rootComposite" presStyleCnt="0"/>
      <dgm:spPr/>
    </dgm:pt>
    <dgm:pt modelId="{48DFAA36-8FCD-4385-BB46-E78814F8A769}" type="pres">
      <dgm:prSet presAssocID="{61D73DA0-487F-4319-B91F-65664DFC4B22}" presName="rootText" presStyleLbl="node1" presStyleIdx="5" presStyleCnt="6" custLinFactNeighborX="3145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BB13EE09-0CE8-4DAF-8A2C-D2A927310984}" type="pres">
      <dgm:prSet presAssocID="{61D73DA0-487F-4319-B91F-65664DFC4B22}" presName="titleText2" presStyleLbl="fgAcc1" presStyleIdx="5" presStyleCnt="6" custScaleX="97921" custScaleY="172841" custLinFactNeighborX="3495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A779E11B-6B75-4331-BB06-4C3E36202E71}" type="pres">
      <dgm:prSet presAssocID="{61D73DA0-487F-4319-B91F-65664DFC4B22}" presName="rootConnector" presStyleLbl="node4" presStyleIdx="0" presStyleCnt="0"/>
      <dgm:spPr/>
      <dgm:t>
        <a:bodyPr/>
        <a:lstStyle/>
        <a:p>
          <a:endParaRPr lang="en-CA"/>
        </a:p>
      </dgm:t>
    </dgm:pt>
    <dgm:pt modelId="{260ADBD6-D29C-4ED5-8E94-08AD9AA52FE9}" type="pres">
      <dgm:prSet presAssocID="{61D73DA0-487F-4319-B91F-65664DFC4B22}" presName="hierChild4" presStyleCnt="0"/>
      <dgm:spPr/>
    </dgm:pt>
    <dgm:pt modelId="{AFBB5945-26B1-4682-A00E-46E16DC932A3}" type="pres">
      <dgm:prSet presAssocID="{61D73DA0-487F-4319-B91F-65664DFC4B22}" presName="hierChild5" presStyleCnt="0"/>
      <dgm:spPr/>
    </dgm:pt>
    <dgm:pt modelId="{5BC6BCE5-BB56-480D-B2DF-1B0BA0875EE9}" type="pres">
      <dgm:prSet presAssocID="{F5121100-EE57-442A-8CAB-6FD8930B58ED}" presName="hierChild5" presStyleCnt="0"/>
      <dgm:spPr/>
    </dgm:pt>
    <dgm:pt modelId="{A1E37563-6DD4-4F8A-B9E5-AE1112F2A242}" type="pres">
      <dgm:prSet presAssocID="{0966D29B-EF8C-4317-878C-533F1E98A2D3}" presName="hierChild5" presStyleCnt="0"/>
      <dgm:spPr/>
    </dgm:pt>
    <dgm:pt modelId="{7902A545-95B2-4357-A1F7-E9C80AAEFDB9}" type="pres">
      <dgm:prSet presAssocID="{8D9F78A6-B435-4B96-B693-96C66F309D1A}" presName="hierChild3" presStyleCnt="0"/>
      <dgm:spPr/>
    </dgm:pt>
  </dgm:ptLst>
  <dgm:cxnLst>
    <dgm:cxn modelId="{85DE57FA-3E9B-4CA6-A8E1-E5507AFB4C5A}" type="presOf" srcId="{30391058-CFF9-4C31-BE45-E56DD422EF52}" destId="{25EDB510-686E-4819-B416-70FC3CA2B2B6}" srcOrd="0" destOrd="0" presId="urn:microsoft.com/office/officeart/2008/layout/NameandTitleOrganizationalChart"/>
    <dgm:cxn modelId="{227BC3C1-2265-4C04-B86C-AB67700F4117}" type="presOf" srcId="{C4AA8F38-66AA-4EE3-8837-D625EB76E0AF}" destId="{987F59CF-6961-458F-AB8C-EBD68CA6DFF5}" srcOrd="0" destOrd="0" presId="urn:microsoft.com/office/officeart/2008/layout/NameandTitleOrganizationalChart"/>
    <dgm:cxn modelId="{90F0D760-9581-4642-ADCF-F77C6307DCC0}" type="presOf" srcId="{A313AF65-1BC1-494A-84C1-9371F0A2E436}" destId="{B21D9E11-605E-4331-8E09-CFB952AC9B09}" srcOrd="1" destOrd="0" presId="urn:microsoft.com/office/officeart/2008/layout/NameandTitleOrganizationalChart"/>
    <dgm:cxn modelId="{DD0752B5-78BB-4839-8F7A-7171CDD53A80}" type="presOf" srcId="{6837FA5B-5F35-42C6-AC26-ED7C12B9542B}" destId="{7C92FB63-1B91-4F25-B400-7D198F0FDDBA}" srcOrd="1" destOrd="0" presId="urn:microsoft.com/office/officeart/2008/layout/NameandTitleOrganizationalChart"/>
    <dgm:cxn modelId="{1C17B317-F7BF-472A-91E0-F9652D3A195B}" srcId="{23A14DC1-290F-487A-9DE8-1C933A2297B0}" destId="{6837FA5B-5F35-42C6-AC26-ED7C12B9542B}" srcOrd="0" destOrd="0" parTransId="{9488889D-CEFF-441A-B60F-54B9DA5D9D7D}" sibTransId="{C4AA8F38-66AA-4EE3-8837-D625EB76E0AF}"/>
    <dgm:cxn modelId="{C608890D-C8C8-46AC-86BE-A52A23559BA8}" type="presOf" srcId="{8D9F78A6-B435-4B96-B693-96C66F309D1A}" destId="{366FB59F-AB5F-4EAE-9F4A-9B02EA8152A6}" srcOrd="0" destOrd="0" presId="urn:microsoft.com/office/officeart/2008/layout/NameandTitleOrganizationalChart"/>
    <dgm:cxn modelId="{1FBCEF1E-599B-49E5-97CB-9387C964A30E}" srcId="{8D9F78A6-B435-4B96-B693-96C66F309D1A}" destId="{A313AF65-1BC1-494A-84C1-9371F0A2E436}" srcOrd="0" destOrd="0" parTransId="{1F6A248A-6A0C-4526-8F12-08A0E3CE0DFC}" sibTransId="{FBB27E66-0C89-4AFB-9D31-51BE59ABB360}"/>
    <dgm:cxn modelId="{B0C2046A-15DC-49F4-AF44-8FEE53F5499A}" srcId="{A313AF65-1BC1-494A-84C1-9371F0A2E436}" destId="{23A14DC1-290F-487A-9DE8-1C933A2297B0}" srcOrd="0" destOrd="0" parTransId="{A59FBBBD-DD4B-40AC-8C1D-7A4064867DA1}" sibTransId="{C5C1AB20-451A-436B-9170-1E208049CC20}"/>
    <dgm:cxn modelId="{040C1ED3-9576-444F-A359-F197B51BFC42}" type="presOf" srcId="{FBB27E66-0C89-4AFB-9D31-51BE59ABB360}" destId="{0FE66F90-FB99-4C6A-AC5C-07E750E7EBCB}" srcOrd="0" destOrd="0" presId="urn:microsoft.com/office/officeart/2008/layout/NameandTitleOrganizationalChart"/>
    <dgm:cxn modelId="{0CC93E1F-ECE6-4044-A369-EEC21A24CB98}" type="presOf" srcId="{297FF769-52C0-48CA-B5A4-A659368FCFA9}" destId="{B4E1B6DA-E4EF-4AB8-81F8-AAAB72626DA1}" srcOrd="0" destOrd="0" presId="urn:microsoft.com/office/officeart/2008/layout/NameandTitleOrganizationalChart"/>
    <dgm:cxn modelId="{12E939F3-027B-4E11-B411-7CE94CC05EB7}" srcId="{F5121100-EE57-442A-8CAB-6FD8930B58ED}" destId="{61D73DA0-487F-4319-B91F-65664DFC4B22}" srcOrd="0" destOrd="0" parTransId="{30391058-CFF9-4C31-BE45-E56DD422EF52}" sibTransId="{12A09233-5606-4225-8785-36F6FE62B370}"/>
    <dgm:cxn modelId="{C141E6DC-E8AD-4767-93C7-5AC0E8DFC4EF}" type="presOf" srcId="{F5121100-EE57-442A-8CAB-6FD8930B58ED}" destId="{EBB46CAF-1191-4E02-A938-56912503841C}" srcOrd="0" destOrd="0" presId="urn:microsoft.com/office/officeart/2008/layout/NameandTitleOrganizationalChart"/>
    <dgm:cxn modelId="{6544A504-43CB-4B03-B781-146002673C37}" type="presOf" srcId="{A313AF65-1BC1-494A-84C1-9371F0A2E436}" destId="{7DB288D6-9DD2-4889-8E2E-5187D7608FD8}" srcOrd="0" destOrd="0" presId="urn:microsoft.com/office/officeart/2008/layout/NameandTitleOrganizationalChart"/>
    <dgm:cxn modelId="{E38BF160-99E0-42F0-A0E8-4DF57CF19825}" srcId="{0966D29B-EF8C-4317-878C-533F1E98A2D3}" destId="{F5121100-EE57-442A-8CAB-6FD8930B58ED}" srcOrd="0" destOrd="0" parTransId="{B4604898-D4BD-401F-8D38-484A1E3B9F38}" sibTransId="{3495853D-C79E-40A2-8280-04930A0809B3}"/>
    <dgm:cxn modelId="{7FA4B095-0248-449F-BA80-E427DE599A7B}" type="presOf" srcId="{9539902E-1A19-4AA4-B382-9309E4F769CB}" destId="{B64BF6F5-E9C4-4139-B736-9D4E63FDB161}" srcOrd="0" destOrd="0" presId="urn:microsoft.com/office/officeart/2008/layout/NameandTitleOrganizationalChart"/>
    <dgm:cxn modelId="{94ABF449-F706-4469-87B7-3820176F853F}" type="presOf" srcId="{61D73DA0-487F-4319-B91F-65664DFC4B22}" destId="{A779E11B-6B75-4331-BB06-4C3E36202E71}" srcOrd="1" destOrd="0" presId="urn:microsoft.com/office/officeart/2008/layout/NameandTitleOrganizationalChart"/>
    <dgm:cxn modelId="{4FAFAC9D-4710-4697-B7AE-BC64A4802FFB}" type="presOf" srcId="{0966D29B-EF8C-4317-878C-533F1E98A2D3}" destId="{F57A6292-616B-4BCD-974D-602E53D23749}" srcOrd="1" destOrd="0" presId="urn:microsoft.com/office/officeart/2008/layout/NameandTitleOrganizationalChart"/>
    <dgm:cxn modelId="{5CBB1900-3160-4842-A960-4BD4AE322169}" type="presOf" srcId="{B4604898-D4BD-401F-8D38-484A1E3B9F38}" destId="{BE5CDB49-970B-47EF-AA2C-4750C0AE4313}" srcOrd="0" destOrd="0" presId="urn:microsoft.com/office/officeart/2008/layout/NameandTitleOrganizationalChart"/>
    <dgm:cxn modelId="{37FA6F5A-C965-4B39-9303-A9EF697FA43D}" type="presOf" srcId="{12A09233-5606-4225-8785-36F6FE62B370}" destId="{BB13EE09-0CE8-4DAF-8A2C-D2A927310984}" srcOrd="0" destOrd="0" presId="urn:microsoft.com/office/officeart/2008/layout/NameandTitleOrganizationalChart"/>
    <dgm:cxn modelId="{E7EDC85C-F0A8-4AB5-9326-0F22EB645732}" type="presOf" srcId="{3495853D-C79E-40A2-8280-04930A0809B3}" destId="{5EE80DDD-2706-4E19-ABB8-E16498BC637C}" srcOrd="0" destOrd="0" presId="urn:microsoft.com/office/officeart/2008/layout/NameandTitleOrganizationalChart"/>
    <dgm:cxn modelId="{DFE5BB11-A92C-40CF-B3B8-89F52AD1B5F4}" type="presOf" srcId="{8D9F78A6-B435-4B96-B693-96C66F309D1A}" destId="{CC3955D2-3629-4204-9A9B-CF359C4CAA8F}" srcOrd="1" destOrd="0" presId="urn:microsoft.com/office/officeart/2008/layout/NameandTitleOrganizationalChart"/>
    <dgm:cxn modelId="{9B4A26D3-0845-4388-BE72-B0BBFBDED5C2}" type="presOf" srcId="{61D73DA0-487F-4319-B91F-65664DFC4B22}" destId="{48DFAA36-8FCD-4385-BB46-E78814F8A769}" srcOrd="0" destOrd="0" presId="urn:microsoft.com/office/officeart/2008/layout/NameandTitleOrganizationalChart"/>
    <dgm:cxn modelId="{E3F9B0E8-5600-46AE-BD86-05914864FE18}" type="presOf" srcId="{EBF33481-F072-4FB2-9D73-6BF7B4B2A07C}" destId="{00854530-9FD8-4A04-B024-1264554E7611}" srcOrd="0" destOrd="0" presId="urn:microsoft.com/office/officeart/2008/layout/NameandTitleOrganizationalChart"/>
    <dgm:cxn modelId="{FD0E5675-9550-4483-A487-098E93A05462}" type="presOf" srcId="{C5C1AB20-451A-436B-9170-1E208049CC20}" destId="{CBC3CE61-F840-4BDA-A3AD-9058F9ED7EB7}" srcOrd="0" destOrd="0" presId="urn:microsoft.com/office/officeart/2008/layout/NameandTitleOrganizationalChart"/>
    <dgm:cxn modelId="{94922BD9-2FBE-4EEE-ACD4-EFBBCE5C6F0A}" type="presOf" srcId="{1F6A248A-6A0C-4526-8F12-08A0E3CE0DFC}" destId="{E85A231C-567A-4CCE-AF22-6A244D587A7A}" srcOrd="0" destOrd="0" presId="urn:microsoft.com/office/officeart/2008/layout/NameandTitleOrganizationalChart"/>
    <dgm:cxn modelId="{915D3148-B48B-451B-BA2D-447BB7A34CD4}" type="presOf" srcId="{A59FBBBD-DD4B-40AC-8C1D-7A4064867DA1}" destId="{227ED8B5-9725-4677-8A8C-9AE5ACF4719F}" srcOrd="0" destOrd="0" presId="urn:microsoft.com/office/officeart/2008/layout/NameandTitleOrganizationalChart"/>
    <dgm:cxn modelId="{BC7835F7-3E97-430C-A97E-20F7C32EC6B0}" type="presOf" srcId="{23A14DC1-290F-487A-9DE8-1C933A2297B0}" destId="{52EB2338-782D-47B4-B140-0FBC585EBAE7}" srcOrd="0" destOrd="0" presId="urn:microsoft.com/office/officeart/2008/layout/NameandTitleOrganizationalChart"/>
    <dgm:cxn modelId="{78A5E2A1-3061-4742-AA3A-AE56F97401AD}" srcId="{EBF33481-F072-4FB2-9D73-6BF7B4B2A07C}" destId="{8D9F78A6-B435-4B96-B693-96C66F309D1A}" srcOrd="0" destOrd="0" parTransId="{8C3BCC02-B7A7-46F9-BDC6-5F06C69A58B9}" sibTransId="{297FF769-52C0-48CA-B5A4-A659368FCFA9}"/>
    <dgm:cxn modelId="{55C80C64-C69A-4992-BB93-459B30DA6AA3}" type="presOf" srcId="{23A14DC1-290F-487A-9DE8-1C933A2297B0}" destId="{15021DD2-28D9-4236-94AD-0DB835C85366}" srcOrd="1" destOrd="0" presId="urn:microsoft.com/office/officeart/2008/layout/NameandTitleOrganizationalChart"/>
    <dgm:cxn modelId="{8C626E30-273D-49C3-BF0F-E5CBB8AA83CF}" type="presOf" srcId="{F9641121-AE9F-4E97-AB03-1AB4B3405C59}" destId="{638DF17F-1E65-4AFC-B13A-2A3ECC36D1D4}" srcOrd="0" destOrd="0" presId="urn:microsoft.com/office/officeart/2008/layout/NameandTitleOrganizationalChart"/>
    <dgm:cxn modelId="{FD514811-C967-4FDB-82A2-B08CE1C187F2}" srcId="{8D9F78A6-B435-4B96-B693-96C66F309D1A}" destId="{0966D29B-EF8C-4317-878C-533F1E98A2D3}" srcOrd="1" destOrd="0" parTransId="{F9641121-AE9F-4E97-AB03-1AB4B3405C59}" sibTransId="{9539902E-1A19-4AA4-B382-9309E4F769CB}"/>
    <dgm:cxn modelId="{D94ED071-A3E1-4B50-8D19-955FCF25BC9D}" type="presOf" srcId="{6837FA5B-5F35-42C6-AC26-ED7C12B9542B}" destId="{7183BD9B-2E7A-4883-8251-938C1813A3C6}" srcOrd="0" destOrd="0" presId="urn:microsoft.com/office/officeart/2008/layout/NameandTitleOrganizationalChart"/>
    <dgm:cxn modelId="{58DA9014-0C7F-4BFA-9059-B6FB745F228D}" type="presOf" srcId="{0966D29B-EF8C-4317-878C-533F1E98A2D3}" destId="{C0E1E51A-6FF2-4D28-9DAC-E83BAAD464D9}" srcOrd="0" destOrd="0" presId="urn:microsoft.com/office/officeart/2008/layout/NameandTitleOrganizationalChart"/>
    <dgm:cxn modelId="{28164474-395F-44C1-B5B3-FB927FC22704}" type="presOf" srcId="{F5121100-EE57-442A-8CAB-6FD8930B58ED}" destId="{DE7E846E-AC80-439F-B760-1D2B2FA6788F}" srcOrd="1" destOrd="0" presId="urn:microsoft.com/office/officeart/2008/layout/NameandTitleOrganizationalChart"/>
    <dgm:cxn modelId="{0DAA5CCA-EB29-4626-B6FD-DA40249FBA88}" type="presOf" srcId="{9488889D-CEFF-441A-B60F-54B9DA5D9D7D}" destId="{70440453-97DD-4481-9155-459ECEA324B3}" srcOrd="0" destOrd="0" presId="urn:microsoft.com/office/officeart/2008/layout/NameandTitleOrganizationalChart"/>
    <dgm:cxn modelId="{92AD7792-E5D7-406F-87C5-0383A37AB629}" type="presParOf" srcId="{00854530-9FD8-4A04-B024-1264554E7611}" destId="{8363B230-5A28-494F-A44A-28AAC0DA6CA6}" srcOrd="0" destOrd="0" presId="urn:microsoft.com/office/officeart/2008/layout/NameandTitleOrganizationalChart"/>
    <dgm:cxn modelId="{803A1E33-0F41-4906-B7CD-9FB2185260EE}" type="presParOf" srcId="{8363B230-5A28-494F-A44A-28AAC0DA6CA6}" destId="{B25CF7B6-8E59-4EBD-80F4-E3014501F3FC}" srcOrd="0" destOrd="0" presId="urn:microsoft.com/office/officeart/2008/layout/NameandTitleOrganizationalChart"/>
    <dgm:cxn modelId="{6973419D-FC2C-4568-BC08-4C8A024208F8}" type="presParOf" srcId="{B25CF7B6-8E59-4EBD-80F4-E3014501F3FC}" destId="{366FB59F-AB5F-4EAE-9F4A-9B02EA8152A6}" srcOrd="0" destOrd="0" presId="urn:microsoft.com/office/officeart/2008/layout/NameandTitleOrganizationalChart"/>
    <dgm:cxn modelId="{285C3B71-A3A5-4038-88F9-ACA6D1F2F1F8}" type="presParOf" srcId="{B25CF7B6-8E59-4EBD-80F4-E3014501F3FC}" destId="{B4E1B6DA-E4EF-4AB8-81F8-AAAB72626DA1}" srcOrd="1" destOrd="0" presId="urn:microsoft.com/office/officeart/2008/layout/NameandTitleOrganizationalChart"/>
    <dgm:cxn modelId="{E1C0B65D-8DC2-496C-876C-4BBCEDCA67E4}" type="presParOf" srcId="{B25CF7B6-8E59-4EBD-80F4-E3014501F3FC}" destId="{CC3955D2-3629-4204-9A9B-CF359C4CAA8F}" srcOrd="2" destOrd="0" presId="urn:microsoft.com/office/officeart/2008/layout/NameandTitleOrganizationalChart"/>
    <dgm:cxn modelId="{028A3FB0-8E02-450B-AE31-78CC589CC680}" type="presParOf" srcId="{8363B230-5A28-494F-A44A-28AAC0DA6CA6}" destId="{4962CC72-1591-48E3-8EBD-4EE56672A1B3}" srcOrd="1" destOrd="0" presId="urn:microsoft.com/office/officeart/2008/layout/NameandTitleOrganizationalChart"/>
    <dgm:cxn modelId="{C2205C0F-92D4-4BE7-8694-025BD29C56D1}" type="presParOf" srcId="{4962CC72-1591-48E3-8EBD-4EE56672A1B3}" destId="{E85A231C-567A-4CCE-AF22-6A244D587A7A}" srcOrd="0" destOrd="0" presId="urn:microsoft.com/office/officeart/2008/layout/NameandTitleOrganizationalChart"/>
    <dgm:cxn modelId="{E31CD21E-F380-462D-ABBC-8DF1E125146D}" type="presParOf" srcId="{4962CC72-1591-48E3-8EBD-4EE56672A1B3}" destId="{7E43B7EA-59BC-4B8B-883A-7125B1CE947B}" srcOrd="1" destOrd="0" presId="urn:microsoft.com/office/officeart/2008/layout/NameandTitleOrganizationalChart"/>
    <dgm:cxn modelId="{92C57A79-1DE5-4EEE-B82D-A92779C60A25}" type="presParOf" srcId="{7E43B7EA-59BC-4B8B-883A-7125B1CE947B}" destId="{A063DA12-3C9A-4519-AACC-35CA6E5EB97A}" srcOrd="0" destOrd="0" presId="urn:microsoft.com/office/officeart/2008/layout/NameandTitleOrganizationalChart"/>
    <dgm:cxn modelId="{1A284A7C-AB5B-4189-878A-9DEB4F219A39}" type="presParOf" srcId="{A063DA12-3C9A-4519-AACC-35CA6E5EB97A}" destId="{7DB288D6-9DD2-4889-8E2E-5187D7608FD8}" srcOrd="0" destOrd="0" presId="urn:microsoft.com/office/officeart/2008/layout/NameandTitleOrganizationalChart"/>
    <dgm:cxn modelId="{5EFEBA27-29A0-473D-B6D7-5022AC3FE711}" type="presParOf" srcId="{A063DA12-3C9A-4519-AACC-35CA6E5EB97A}" destId="{0FE66F90-FB99-4C6A-AC5C-07E750E7EBCB}" srcOrd="1" destOrd="0" presId="urn:microsoft.com/office/officeart/2008/layout/NameandTitleOrganizationalChart"/>
    <dgm:cxn modelId="{D72783B3-B717-4CEB-8C2A-55DA42C900EC}" type="presParOf" srcId="{A063DA12-3C9A-4519-AACC-35CA6E5EB97A}" destId="{B21D9E11-605E-4331-8E09-CFB952AC9B09}" srcOrd="2" destOrd="0" presId="urn:microsoft.com/office/officeart/2008/layout/NameandTitleOrganizationalChart"/>
    <dgm:cxn modelId="{E4E63A8E-2192-4C0F-9CD3-1D565A5628A7}" type="presParOf" srcId="{7E43B7EA-59BC-4B8B-883A-7125B1CE947B}" destId="{27C5A436-BF6D-488A-9447-749BA9B03776}" srcOrd="1" destOrd="0" presId="urn:microsoft.com/office/officeart/2008/layout/NameandTitleOrganizationalChart"/>
    <dgm:cxn modelId="{CC6DBCB3-55A2-4272-A0AA-A19CB764A8F5}" type="presParOf" srcId="{27C5A436-BF6D-488A-9447-749BA9B03776}" destId="{227ED8B5-9725-4677-8A8C-9AE5ACF4719F}" srcOrd="0" destOrd="0" presId="urn:microsoft.com/office/officeart/2008/layout/NameandTitleOrganizationalChart"/>
    <dgm:cxn modelId="{0CEE865F-6A9D-4CB6-95E6-27704248E43D}" type="presParOf" srcId="{27C5A436-BF6D-488A-9447-749BA9B03776}" destId="{0B0148D2-4855-488D-81D3-89857C081072}" srcOrd="1" destOrd="0" presId="urn:microsoft.com/office/officeart/2008/layout/NameandTitleOrganizationalChart"/>
    <dgm:cxn modelId="{CC82ED97-DB86-4C44-917E-E2D4A6476CC7}" type="presParOf" srcId="{0B0148D2-4855-488D-81D3-89857C081072}" destId="{79206D6E-2360-47DD-B66F-1BF109597C9F}" srcOrd="0" destOrd="0" presId="urn:microsoft.com/office/officeart/2008/layout/NameandTitleOrganizationalChart"/>
    <dgm:cxn modelId="{8B1F4EC6-42A0-4B6A-9EAE-D6D1B2C4AE56}" type="presParOf" srcId="{79206D6E-2360-47DD-B66F-1BF109597C9F}" destId="{52EB2338-782D-47B4-B140-0FBC585EBAE7}" srcOrd="0" destOrd="0" presId="urn:microsoft.com/office/officeart/2008/layout/NameandTitleOrganizationalChart"/>
    <dgm:cxn modelId="{7EE75281-D452-4EEF-8AA2-EAD8B1962D8D}" type="presParOf" srcId="{79206D6E-2360-47DD-B66F-1BF109597C9F}" destId="{CBC3CE61-F840-4BDA-A3AD-9058F9ED7EB7}" srcOrd="1" destOrd="0" presId="urn:microsoft.com/office/officeart/2008/layout/NameandTitleOrganizationalChart"/>
    <dgm:cxn modelId="{183EC15E-39EE-46D9-BB85-95C49F63CFC0}" type="presParOf" srcId="{79206D6E-2360-47DD-B66F-1BF109597C9F}" destId="{15021DD2-28D9-4236-94AD-0DB835C85366}" srcOrd="2" destOrd="0" presId="urn:microsoft.com/office/officeart/2008/layout/NameandTitleOrganizationalChart"/>
    <dgm:cxn modelId="{DA2BE441-1B92-4C07-92FC-C28D230C5059}" type="presParOf" srcId="{0B0148D2-4855-488D-81D3-89857C081072}" destId="{F84FBCF8-DA6F-423C-80C5-A47E755BAE5B}" srcOrd="1" destOrd="0" presId="urn:microsoft.com/office/officeart/2008/layout/NameandTitleOrganizationalChart"/>
    <dgm:cxn modelId="{95DC9464-F473-49DB-BA8F-C3E36F9F1A7F}" type="presParOf" srcId="{F84FBCF8-DA6F-423C-80C5-A47E755BAE5B}" destId="{70440453-97DD-4481-9155-459ECEA324B3}" srcOrd="0" destOrd="0" presId="urn:microsoft.com/office/officeart/2008/layout/NameandTitleOrganizationalChart"/>
    <dgm:cxn modelId="{A2BD9E4B-EF07-44CB-AAFC-F8CF38260994}" type="presParOf" srcId="{F84FBCF8-DA6F-423C-80C5-A47E755BAE5B}" destId="{7BC51823-9556-4370-8D5E-E1085F1D1AAF}" srcOrd="1" destOrd="0" presId="urn:microsoft.com/office/officeart/2008/layout/NameandTitleOrganizationalChart"/>
    <dgm:cxn modelId="{7690EF24-C387-43BB-942C-0C80DF46F496}" type="presParOf" srcId="{7BC51823-9556-4370-8D5E-E1085F1D1AAF}" destId="{B6D0A9C8-36DD-4B82-9401-492D6AA47EC7}" srcOrd="0" destOrd="0" presId="urn:microsoft.com/office/officeart/2008/layout/NameandTitleOrganizationalChart"/>
    <dgm:cxn modelId="{B9E54E46-4E69-4DE1-A453-ACF2E5CA4DBA}" type="presParOf" srcId="{B6D0A9C8-36DD-4B82-9401-492D6AA47EC7}" destId="{7183BD9B-2E7A-4883-8251-938C1813A3C6}" srcOrd="0" destOrd="0" presId="urn:microsoft.com/office/officeart/2008/layout/NameandTitleOrganizationalChart"/>
    <dgm:cxn modelId="{F0A1E3F1-11D6-43CA-A268-C6B65FA353C8}" type="presParOf" srcId="{B6D0A9C8-36DD-4B82-9401-492D6AA47EC7}" destId="{987F59CF-6961-458F-AB8C-EBD68CA6DFF5}" srcOrd="1" destOrd="0" presId="urn:microsoft.com/office/officeart/2008/layout/NameandTitleOrganizationalChart"/>
    <dgm:cxn modelId="{5F98D034-A893-4E0F-AAF5-3DAED5B59C45}" type="presParOf" srcId="{B6D0A9C8-36DD-4B82-9401-492D6AA47EC7}" destId="{7C92FB63-1B91-4F25-B400-7D198F0FDDBA}" srcOrd="2" destOrd="0" presId="urn:microsoft.com/office/officeart/2008/layout/NameandTitleOrganizationalChart"/>
    <dgm:cxn modelId="{0604B565-65D7-4B97-A5DA-A62E721B689D}" type="presParOf" srcId="{7BC51823-9556-4370-8D5E-E1085F1D1AAF}" destId="{67F14010-91C9-4E25-8089-584529B5B812}" srcOrd="1" destOrd="0" presId="urn:microsoft.com/office/officeart/2008/layout/NameandTitleOrganizationalChart"/>
    <dgm:cxn modelId="{FEC79578-8EF2-414C-B031-815D6B76D323}" type="presParOf" srcId="{7BC51823-9556-4370-8D5E-E1085F1D1AAF}" destId="{8B5D6F29-8C98-4F66-BBD9-D302DF6760E0}" srcOrd="2" destOrd="0" presId="urn:microsoft.com/office/officeart/2008/layout/NameandTitleOrganizationalChart"/>
    <dgm:cxn modelId="{9B5A8832-4426-4314-A21A-CC34DBC94C89}" type="presParOf" srcId="{0B0148D2-4855-488D-81D3-89857C081072}" destId="{74B16839-6468-4D33-9537-0DF1A41F8697}" srcOrd="2" destOrd="0" presId="urn:microsoft.com/office/officeart/2008/layout/NameandTitleOrganizationalChart"/>
    <dgm:cxn modelId="{8BC78D4A-3724-43E3-9311-A84F201718B9}" type="presParOf" srcId="{7E43B7EA-59BC-4B8B-883A-7125B1CE947B}" destId="{858BC8E3-C38D-49D6-A7D6-EEFDE27E9E96}" srcOrd="2" destOrd="0" presId="urn:microsoft.com/office/officeart/2008/layout/NameandTitleOrganizationalChart"/>
    <dgm:cxn modelId="{F26E0EF0-E512-4315-8157-366FA87AE996}" type="presParOf" srcId="{4962CC72-1591-48E3-8EBD-4EE56672A1B3}" destId="{638DF17F-1E65-4AFC-B13A-2A3ECC36D1D4}" srcOrd="2" destOrd="0" presId="urn:microsoft.com/office/officeart/2008/layout/NameandTitleOrganizationalChart"/>
    <dgm:cxn modelId="{335178FC-AE00-4ED6-898F-7FBF83964A3C}" type="presParOf" srcId="{4962CC72-1591-48E3-8EBD-4EE56672A1B3}" destId="{C7A4D616-4654-42E7-8304-803DC3E7413E}" srcOrd="3" destOrd="0" presId="urn:microsoft.com/office/officeart/2008/layout/NameandTitleOrganizationalChart"/>
    <dgm:cxn modelId="{298C041F-3F85-4C35-A84B-B5DAAECE48DC}" type="presParOf" srcId="{C7A4D616-4654-42E7-8304-803DC3E7413E}" destId="{6D5AF14A-AC2B-446E-9D85-57FCB3EA48F9}" srcOrd="0" destOrd="0" presId="urn:microsoft.com/office/officeart/2008/layout/NameandTitleOrganizationalChart"/>
    <dgm:cxn modelId="{FE0195B3-FFEF-40CF-A59E-BF7C22D05705}" type="presParOf" srcId="{6D5AF14A-AC2B-446E-9D85-57FCB3EA48F9}" destId="{C0E1E51A-6FF2-4D28-9DAC-E83BAAD464D9}" srcOrd="0" destOrd="0" presId="urn:microsoft.com/office/officeart/2008/layout/NameandTitleOrganizationalChart"/>
    <dgm:cxn modelId="{56EA02A3-2D3F-4F90-9874-EE889732C5C2}" type="presParOf" srcId="{6D5AF14A-AC2B-446E-9D85-57FCB3EA48F9}" destId="{B64BF6F5-E9C4-4139-B736-9D4E63FDB161}" srcOrd="1" destOrd="0" presId="urn:microsoft.com/office/officeart/2008/layout/NameandTitleOrganizationalChart"/>
    <dgm:cxn modelId="{BDE815C3-E970-47AC-87FA-67F1B1E27CAF}" type="presParOf" srcId="{6D5AF14A-AC2B-446E-9D85-57FCB3EA48F9}" destId="{F57A6292-616B-4BCD-974D-602E53D23749}" srcOrd="2" destOrd="0" presId="urn:microsoft.com/office/officeart/2008/layout/NameandTitleOrganizationalChart"/>
    <dgm:cxn modelId="{E5538FD5-29EA-4988-89F6-A46EBC85014D}" type="presParOf" srcId="{C7A4D616-4654-42E7-8304-803DC3E7413E}" destId="{E43595EC-F1E9-4AFF-86D5-D50E3803AF78}" srcOrd="1" destOrd="0" presId="urn:microsoft.com/office/officeart/2008/layout/NameandTitleOrganizationalChart"/>
    <dgm:cxn modelId="{C3A0F044-BD4E-4F8D-BBAA-79207E27574A}" type="presParOf" srcId="{E43595EC-F1E9-4AFF-86D5-D50E3803AF78}" destId="{BE5CDB49-970B-47EF-AA2C-4750C0AE4313}" srcOrd="0" destOrd="0" presId="urn:microsoft.com/office/officeart/2008/layout/NameandTitleOrganizationalChart"/>
    <dgm:cxn modelId="{61AFEB35-6FEA-4EE5-9A70-1B35B167FE56}" type="presParOf" srcId="{E43595EC-F1E9-4AFF-86D5-D50E3803AF78}" destId="{BFDCC6EA-0B28-4A52-91B4-79F97C9B47C5}" srcOrd="1" destOrd="0" presId="urn:microsoft.com/office/officeart/2008/layout/NameandTitleOrganizationalChart"/>
    <dgm:cxn modelId="{C69B1A50-CFE3-4A91-954F-9E4A18263160}" type="presParOf" srcId="{BFDCC6EA-0B28-4A52-91B4-79F97C9B47C5}" destId="{80A5FD36-C946-4EEB-A157-774FC3F1416F}" srcOrd="0" destOrd="0" presId="urn:microsoft.com/office/officeart/2008/layout/NameandTitleOrganizationalChart"/>
    <dgm:cxn modelId="{3ABC7392-3B74-47D4-A6C6-1904E853F2BB}" type="presParOf" srcId="{80A5FD36-C946-4EEB-A157-774FC3F1416F}" destId="{EBB46CAF-1191-4E02-A938-56912503841C}" srcOrd="0" destOrd="0" presId="urn:microsoft.com/office/officeart/2008/layout/NameandTitleOrganizationalChart"/>
    <dgm:cxn modelId="{FCD01D0A-91ED-4C8E-A4DB-41F3AE481EA1}" type="presParOf" srcId="{80A5FD36-C946-4EEB-A157-774FC3F1416F}" destId="{5EE80DDD-2706-4E19-ABB8-E16498BC637C}" srcOrd="1" destOrd="0" presId="urn:microsoft.com/office/officeart/2008/layout/NameandTitleOrganizationalChart"/>
    <dgm:cxn modelId="{CAE020E9-837B-49BD-BE23-90B2C8E430E0}" type="presParOf" srcId="{80A5FD36-C946-4EEB-A157-774FC3F1416F}" destId="{DE7E846E-AC80-439F-B760-1D2B2FA6788F}" srcOrd="2" destOrd="0" presId="urn:microsoft.com/office/officeart/2008/layout/NameandTitleOrganizationalChart"/>
    <dgm:cxn modelId="{30687F70-C838-4C48-A132-6D0101BF7747}" type="presParOf" srcId="{BFDCC6EA-0B28-4A52-91B4-79F97C9B47C5}" destId="{F2670414-4573-4A35-BB2C-6BF16AA64866}" srcOrd="1" destOrd="0" presId="urn:microsoft.com/office/officeart/2008/layout/NameandTitleOrganizationalChart"/>
    <dgm:cxn modelId="{6997590E-72B9-49FA-8B33-E76A02350118}" type="presParOf" srcId="{F2670414-4573-4A35-BB2C-6BF16AA64866}" destId="{25EDB510-686E-4819-B416-70FC3CA2B2B6}" srcOrd="0" destOrd="0" presId="urn:microsoft.com/office/officeart/2008/layout/NameandTitleOrganizationalChart"/>
    <dgm:cxn modelId="{D52774F2-867D-47E7-8A5A-7264E337C548}" type="presParOf" srcId="{F2670414-4573-4A35-BB2C-6BF16AA64866}" destId="{3454EC8B-A184-4B4F-B850-828D640518C1}" srcOrd="1" destOrd="0" presId="urn:microsoft.com/office/officeart/2008/layout/NameandTitleOrganizationalChart"/>
    <dgm:cxn modelId="{619B9D4A-5CFB-4976-83B9-80803C6B56EC}" type="presParOf" srcId="{3454EC8B-A184-4B4F-B850-828D640518C1}" destId="{79FD42B8-7EB6-4918-A62F-2B2DC7657BF0}" srcOrd="0" destOrd="0" presId="urn:microsoft.com/office/officeart/2008/layout/NameandTitleOrganizationalChart"/>
    <dgm:cxn modelId="{16251FAE-5B08-42C9-8A15-35B55BD7255F}" type="presParOf" srcId="{79FD42B8-7EB6-4918-A62F-2B2DC7657BF0}" destId="{48DFAA36-8FCD-4385-BB46-E78814F8A769}" srcOrd="0" destOrd="0" presId="urn:microsoft.com/office/officeart/2008/layout/NameandTitleOrganizationalChart"/>
    <dgm:cxn modelId="{DD3AFF5F-5305-41E0-9590-A5CDACEEFF65}" type="presParOf" srcId="{79FD42B8-7EB6-4918-A62F-2B2DC7657BF0}" destId="{BB13EE09-0CE8-4DAF-8A2C-D2A927310984}" srcOrd="1" destOrd="0" presId="urn:microsoft.com/office/officeart/2008/layout/NameandTitleOrganizationalChart"/>
    <dgm:cxn modelId="{A18EDFCE-C6F8-4510-A297-8FE5A1D6F898}" type="presParOf" srcId="{79FD42B8-7EB6-4918-A62F-2B2DC7657BF0}" destId="{A779E11B-6B75-4331-BB06-4C3E36202E71}" srcOrd="2" destOrd="0" presId="urn:microsoft.com/office/officeart/2008/layout/NameandTitleOrganizationalChart"/>
    <dgm:cxn modelId="{601B482D-C4BE-4BCC-B816-1B2D1D985CA4}" type="presParOf" srcId="{3454EC8B-A184-4B4F-B850-828D640518C1}" destId="{260ADBD6-D29C-4ED5-8E94-08AD9AA52FE9}" srcOrd="1" destOrd="0" presId="urn:microsoft.com/office/officeart/2008/layout/NameandTitleOrganizationalChart"/>
    <dgm:cxn modelId="{8D825785-1A4D-4535-88E7-A8FE2ECD2DE5}" type="presParOf" srcId="{3454EC8B-A184-4B4F-B850-828D640518C1}" destId="{AFBB5945-26B1-4682-A00E-46E16DC932A3}" srcOrd="2" destOrd="0" presId="urn:microsoft.com/office/officeart/2008/layout/NameandTitleOrganizationalChart"/>
    <dgm:cxn modelId="{BCB58F2E-5973-41DA-A4AA-2700A70C0D04}" type="presParOf" srcId="{BFDCC6EA-0B28-4A52-91B4-79F97C9B47C5}" destId="{5BC6BCE5-BB56-480D-B2DF-1B0BA0875EE9}" srcOrd="2" destOrd="0" presId="urn:microsoft.com/office/officeart/2008/layout/NameandTitleOrganizationalChart"/>
    <dgm:cxn modelId="{ABF8FF3C-B3C5-460A-B3BE-0E3A3E1B2183}" type="presParOf" srcId="{C7A4D616-4654-42E7-8304-803DC3E7413E}" destId="{A1E37563-6DD4-4F8A-B9E5-AE1112F2A242}" srcOrd="2" destOrd="0" presId="urn:microsoft.com/office/officeart/2008/layout/NameandTitleOrganizationalChart"/>
    <dgm:cxn modelId="{CCC4113A-925C-41A7-BBC9-7B93255D2631}" type="presParOf" srcId="{8363B230-5A28-494F-A44A-28AAC0DA6CA6}" destId="{7902A545-95B2-4357-A1F7-E9C80AAEFDB9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EBF33481-F072-4FB2-9D73-6BF7B4B2A07C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966D29B-EF8C-4317-878C-533F1E98A2D3}">
      <dgm:prSet phldrT="[Text]" custT="1"/>
      <dgm:spPr/>
      <dgm:t>
        <a:bodyPr/>
        <a:lstStyle/>
        <a:p>
          <a:r>
            <a:rPr lang="en-CA" sz="1800" dirty="0" smtClean="0"/>
            <a:t>M&amp;E Plan</a:t>
          </a:r>
          <a:endParaRPr lang="en-CA" sz="1800" dirty="0"/>
        </a:p>
      </dgm:t>
    </dgm:pt>
    <dgm:pt modelId="{9539902E-1A19-4AA4-B382-9309E4F769CB}" type="sibTrans" cxnId="{FD514811-C967-4FDB-82A2-B08CE1C187F2}">
      <dgm:prSet/>
      <dgm:spPr/>
      <dgm:t>
        <a:bodyPr/>
        <a:lstStyle/>
        <a:p>
          <a:r>
            <a:rPr lang="en-CA" dirty="0" smtClean="0"/>
            <a:t>Indicators of</a:t>
          </a:r>
        </a:p>
        <a:p>
          <a:r>
            <a:rPr lang="en-CA" dirty="0" smtClean="0"/>
            <a:t>Objectives</a:t>
          </a:r>
        </a:p>
        <a:p>
          <a:r>
            <a:rPr lang="en-CA" dirty="0" smtClean="0"/>
            <a:t>Inputs/Activities/Outputs</a:t>
          </a:r>
        </a:p>
      </dgm:t>
    </dgm:pt>
    <dgm:pt modelId="{F9641121-AE9F-4E97-AB03-1AB4B3405C59}" type="parTrans" cxnId="{FD514811-C967-4FDB-82A2-B08CE1C187F2}">
      <dgm:prSet/>
      <dgm:spPr/>
      <dgm:t>
        <a:bodyPr/>
        <a:lstStyle/>
        <a:p>
          <a:endParaRPr lang="en-CA"/>
        </a:p>
      </dgm:t>
    </dgm:pt>
    <dgm:pt modelId="{DF6F6C31-DC02-4E8D-BF90-205949C24841}">
      <dgm:prSet phldrT="[Text]" custT="1"/>
      <dgm:spPr/>
      <dgm:t>
        <a:bodyPr/>
        <a:lstStyle/>
        <a:p>
          <a:r>
            <a:rPr lang="en-CA" sz="1800" dirty="0" smtClean="0"/>
            <a:t>M&amp;E Implementation</a:t>
          </a:r>
          <a:endParaRPr lang="en-CA" sz="1800" dirty="0"/>
        </a:p>
      </dgm:t>
    </dgm:pt>
    <dgm:pt modelId="{9E86BB1F-EAFE-45E5-8595-E4D42C313030}" type="parTrans" cxnId="{164A8E77-E633-470D-A0C1-889A8CAED3E2}">
      <dgm:prSet/>
      <dgm:spPr/>
      <dgm:t>
        <a:bodyPr/>
        <a:lstStyle/>
        <a:p>
          <a:endParaRPr lang="en-CA"/>
        </a:p>
      </dgm:t>
    </dgm:pt>
    <dgm:pt modelId="{F47B56AE-8D8A-4AA5-9A71-8853BAB14BEE}" type="sibTrans" cxnId="{164A8E77-E633-470D-A0C1-889A8CAED3E2}">
      <dgm:prSet custT="1"/>
      <dgm:spPr/>
      <dgm:t>
        <a:bodyPr/>
        <a:lstStyle/>
        <a:p>
          <a:r>
            <a:rPr lang="en-CA" sz="1400" dirty="0" smtClean="0"/>
            <a:t>Baseline/monitoring data gathering</a:t>
          </a:r>
        </a:p>
        <a:p>
          <a:r>
            <a:rPr lang="en-CA" sz="1400" dirty="0" smtClean="0"/>
            <a:t>Data Analysis</a:t>
          </a:r>
        </a:p>
        <a:p>
          <a:r>
            <a:rPr lang="en-CA" sz="1400" dirty="0" smtClean="0"/>
            <a:t>Report Writing</a:t>
          </a:r>
          <a:endParaRPr lang="en-CA" sz="1400" dirty="0"/>
        </a:p>
      </dgm:t>
    </dgm:pt>
    <dgm:pt modelId="{00854530-9FD8-4A04-B024-1264554E7611}" type="pres">
      <dgm:prSet presAssocID="{EBF33481-F072-4FB2-9D73-6BF7B4B2A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CA"/>
        </a:p>
      </dgm:t>
    </dgm:pt>
    <dgm:pt modelId="{B1407605-BB25-4BFB-AAD2-0ACD1EF88368}" type="pres">
      <dgm:prSet presAssocID="{0966D29B-EF8C-4317-878C-533F1E98A2D3}" presName="hierRoot1" presStyleCnt="0">
        <dgm:presLayoutVars>
          <dgm:hierBranch val="init"/>
        </dgm:presLayoutVars>
      </dgm:prSet>
      <dgm:spPr/>
    </dgm:pt>
    <dgm:pt modelId="{3634C233-CAB3-4F64-B2F8-838AE70ADCCC}" type="pres">
      <dgm:prSet presAssocID="{0966D29B-EF8C-4317-878C-533F1E98A2D3}" presName="rootComposite1" presStyleCnt="0"/>
      <dgm:spPr/>
    </dgm:pt>
    <dgm:pt modelId="{43BDEC56-353D-4DB0-A843-24EE145B3EC8}" type="pres">
      <dgm:prSet presAssocID="{0966D29B-EF8C-4317-878C-533F1E98A2D3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BC6F44FC-9C95-4C23-9737-01614888C562}" type="pres">
      <dgm:prSet presAssocID="{0966D29B-EF8C-4317-878C-533F1E98A2D3}" presName="titleText1" presStyleLbl="fgAcc0" presStyleIdx="0" presStyleCnt="1" custScaleY="199057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54FFB069-3369-48FA-A679-6D135F57174F}" type="pres">
      <dgm:prSet presAssocID="{0966D29B-EF8C-4317-878C-533F1E98A2D3}" presName="rootConnector1" presStyleLbl="node1" presStyleIdx="0" presStyleCnt="1"/>
      <dgm:spPr/>
      <dgm:t>
        <a:bodyPr/>
        <a:lstStyle/>
        <a:p>
          <a:endParaRPr lang="en-CA"/>
        </a:p>
      </dgm:t>
    </dgm:pt>
    <dgm:pt modelId="{E22F716B-E542-444F-9CD7-0CE492E0680D}" type="pres">
      <dgm:prSet presAssocID="{0966D29B-EF8C-4317-878C-533F1E98A2D3}" presName="hierChild2" presStyleCnt="0"/>
      <dgm:spPr/>
    </dgm:pt>
    <dgm:pt modelId="{B18C477D-81BB-4133-A791-688A2606B3B3}" type="pres">
      <dgm:prSet presAssocID="{9E86BB1F-EAFE-45E5-8595-E4D42C313030}" presName="Name37" presStyleLbl="parChTrans1D2" presStyleIdx="0" presStyleCnt="1"/>
      <dgm:spPr/>
      <dgm:t>
        <a:bodyPr/>
        <a:lstStyle/>
        <a:p>
          <a:endParaRPr lang="en-CA"/>
        </a:p>
      </dgm:t>
    </dgm:pt>
    <dgm:pt modelId="{FDFF6DBC-3BDD-4186-9268-2B841AF86E64}" type="pres">
      <dgm:prSet presAssocID="{DF6F6C31-DC02-4E8D-BF90-205949C24841}" presName="hierRoot2" presStyleCnt="0">
        <dgm:presLayoutVars>
          <dgm:hierBranch val="init"/>
        </dgm:presLayoutVars>
      </dgm:prSet>
      <dgm:spPr/>
    </dgm:pt>
    <dgm:pt modelId="{780C25D2-E5BD-4342-B732-8D457D349D4D}" type="pres">
      <dgm:prSet presAssocID="{DF6F6C31-DC02-4E8D-BF90-205949C24841}" presName="rootComposite" presStyleCnt="0"/>
      <dgm:spPr/>
    </dgm:pt>
    <dgm:pt modelId="{D4F032ED-21E8-4E83-B159-B04EE774DF4D}" type="pres">
      <dgm:prSet presAssocID="{DF6F6C31-DC02-4E8D-BF90-205949C24841}" presName="rootText" presStyleLbl="node1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n-CA"/>
        </a:p>
      </dgm:t>
    </dgm:pt>
    <dgm:pt modelId="{360A4472-23F6-4B21-B789-1A63B60C39A2}" type="pres">
      <dgm:prSet presAssocID="{DF6F6C31-DC02-4E8D-BF90-205949C24841}" presName="titleText2" presStyleLbl="fgAcc1" presStyleIdx="0" presStyleCnt="1" custScaleY="220660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46E70752-013C-4DD5-A207-8DA0C527FA36}" type="pres">
      <dgm:prSet presAssocID="{DF6F6C31-DC02-4E8D-BF90-205949C24841}" presName="rootConnector" presStyleLbl="node2" presStyleIdx="0" presStyleCnt="0"/>
      <dgm:spPr/>
      <dgm:t>
        <a:bodyPr/>
        <a:lstStyle/>
        <a:p>
          <a:endParaRPr lang="en-CA"/>
        </a:p>
      </dgm:t>
    </dgm:pt>
    <dgm:pt modelId="{2963F589-F554-4253-AA71-174D01CF95F8}" type="pres">
      <dgm:prSet presAssocID="{DF6F6C31-DC02-4E8D-BF90-205949C24841}" presName="hierChild4" presStyleCnt="0"/>
      <dgm:spPr/>
    </dgm:pt>
    <dgm:pt modelId="{EC732D46-65BF-4B6E-88A4-4BE360AD3ED2}" type="pres">
      <dgm:prSet presAssocID="{DF6F6C31-DC02-4E8D-BF90-205949C24841}" presName="hierChild5" presStyleCnt="0"/>
      <dgm:spPr/>
    </dgm:pt>
    <dgm:pt modelId="{77750059-96A7-4585-B83B-3C058C67EF1E}" type="pres">
      <dgm:prSet presAssocID="{0966D29B-EF8C-4317-878C-533F1E98A2D3}" presName="hierChild3" presStyleCnt="0"/>
      <dgm:spPr/>
    </dgm:pt>
  </dgm:ptLst>
  <dgm:cxnLst>
    <dgm:cxn modelId="{C73B95C6-2BDF-4003-B524-EF4164D6C939}" type="presOf" srcId="{F47B56AE-8D8A-4AA5-9A71-8853BAB14BEE}" destId="{360A4472-23F6-4B21-B789-1A63B60C39A2}" srcOrd="0" destOrd="0" presId="urn:microsoft.com/office/officeart/2008/layout/NameandTitleOrganizationalChart"/>
    <dgm:cxn modelId="{DC4E2DD6-E0FA-4A1F-8915-3EEA2253DC96}" type="presOf" srcId="{0966D29B-EF8C-4317-878C-533F1E98A2D3}" destId="{43BDEC56-353D-4DB0-A843-24EE145B3EC8}" srcOrd="0" destOrd="0" presId="urn:microsoft.com/office/officeart/2008/layout/NameandTitleOrganizationalChart"/>
    <dgm:cxn modelId="{8BA26EE2-5AB5-443F-A751-E3767B66847D}" type="presOf" srcId="{0966D29B-EF8C-4317-878C-533F1E98A2D3}" destId="{54FFB069-3369-48FA-A679-6D135F57174F}" srcOrd="1" destOrd="0" presId="urn:microsoft.com/office/officeart/2008/layout/NameandTitleOrganizationalChart"/>
    <dgm:cxn modelId="{5C2D2DEA-7002-49A6-B78B-A21303A4C8A8}" type="presOf" srcId="{DF6F6C31-DC02-4E8D-BF90-205949C24841}" destId="{D4F032ED-21E8-4E83-B159-B04EE774DF4D}" srcOrd="0" destOrd="0" presId="urn:microsoft.com/office/officeart/2008/layout/NameandTitleOrganizationalChart"/>
    <dgm:cxn modelId="{1F61C133-557B-40D3-AEF6-166E59064233}" type="presOf" srcId="{9539902E-1A19-4AA4-B382-9309E4F769CB}" destId="{BC6F44FC-9C95-4C23-9737-01614888C562}" srcOrd="0" destOrd="0" presId="urn:microsoft.com/office/officeart/2008/layout/NameandTitleOrganizationalChart"/>
    <dgm:cxn modelId="{9C114F9B-E713-40B2-8722-06CE891C34CF}" type="presOf" srcId="{9E86BB1F-EAFE-45E5-8595-E4D42C313030}" destId="{B18C477D-81BB-4133-A791-688A2606B3B3}" srcOrd="0" destOrd="0" presId="urn:microsoft.com/office/officeart/2008/layout/NameandTitleOrganizationalChart"/>
    <dgm:cxn modelId="{FD514811-C967-4FDB-82A2-B08CE1C187F2}" srcId="{EBF33481-F072-4FB2-9D73-6BF7B4B2A07C}" destId="{0966D29B-EF8C-4317-878C-533F1E98A2D3}" srcOrd="0" destOrd="0" parTransId="{F9641121-AE9F-4E97-AB03-1AB4B3405C59}" sibTransId="{9539902E-1A19-4AA4-B382-9309E4F769CB}"/>
    <dgm:cxn modelId="{230D3D9F-F1A4-4249-873E-D07D96BEC60D}" type="presOf" srcId="{DF6F6C31-DC02-4E8D-BF90-205949C24841}" destId="{46E70752-013C-4DD5-A207-8DA0C527FA36}" srcOrd="1" destOrd="0" presId="urn:microsoft.com/office/officeart/2008/layout/NameandTitleOrganizationalChart"/>
    <dgm:cxn modelId="{A101AEF3-FAA3-4B6D-9C07-19C740BAF81A}" type="presOf" srcId="{EBF33481-F072-4FB2-9D73-6BF7B4B2A07C}" destId="{00854530-9FD8-4A04-B024-1264554E7611}" srcOrd="0" destOrd="0" presId="urn:microsoft.com/office/officeart/2008/layout/NameandTitleOrganizationalChart"/>
    <dgm:cxn modelId="{164A8E77-E633-470D-A0C1-889A8CAED3E2}" srcId="{0966D29B-EF8C-4317-878C-533F1E98A2D3}" destId="{DF6F6C31-DC02-4E8D-BF90-205949C24841}" srcOrd="0" destOrd="0" parTransId="{9E86BB1F-EAFE-45E5-8595-E4D42C313030}" sibTransId="{F47B56AE-8D8A-4AA5-9A71-8853BAB14BEE}"/>
    <dgm:cxn modelId="{C50C23A3-F140-4933-B2DE-E310E3A9AAE8}" type="presParOf" srcId="{00854530-9FD8-4A04-B024-1264554E7611}" destId="{B1407605-BB25-4BFB-AAD2-0ACD1EF88368}" srcOrd="0" destOrd="0" presId="urn:microsoft.com/office/officeart/2008/layout/NameandTitleOrganizationalChart"/>
    <dgm:cxn modelId="{A1F950DA-73A2-40AE-8193-D50ABC14BB09}" type="presParOf" srcId="{B1407605-BB25-4BFB-AAD2-0ACD1EF88368}" destId="{3634C233-CAB3-4F64-B2F8-838AE70ADCCC}" srcOrd="0" destOrd="0" presId="urn:microsoft.com/office/officeart/2008/layout/NameandTitleOrganizationalChart"/>
    <dgm:cxn modelId="{8FF758CE-C819-4620-B8E7-0C80B4E06A68}" type="presParOf" srcId="{3634C233-CAB3-4F64-B2F8-838AE70ADCCC}" destId="{43BDEC56-353D-4DB0-A843-24EE145B3EC8}" srcOrd="0" destOrd="0" presId="urn:microsoft.com/office/officeart/2008/layout/NameandTitleOrganizationalChart"/>
    <dgm:cxn modelId="{D96F445D-8A3B-405B-90B5-5E5AF6ED1B55}" type="presParOf" srcId="{3634C233-CAB3-4F64-B2F8-838AE70ADCCC}" destId="{BC6F44FC-9C95-4C23-9737-01614888C562}" srcOrd="1" destOrd="0" presId="urn:microsoft.com/office/officeart/2008/layout/NameandTitleOrganizationalChart"/>
    <dgm:cxn modelId="{2233B710-20C1-426A-8053-D26E6C0CDCF2}" type="presParOf" srcId="{3634C233-CAB3-4F64-B2F8-838AE70ADCCC}" destId="{54FFB069-3369-48FA-A679-6D135F57174F}" srcOrd="2" destOrd="0" presId="urn:microsoft.com/office/officeart/2008/layout/NameandTitleOrganizationalChart"/>
    <dgm:cxn modelId="{D0177F3F-84C3-4CFC-AFEF-E6D7728C130D}" type="presParOf" srcId="{B1407605-BB25-4BFB-AAD2-0ACD1EF88368}" destId="{E22F716B-E542-444F-9CD7-0CE492E0680D}" srcOrd="1" destOrd="0" presId="urn:microsoft.com/office/officeart/2008/layout/NameandTitleOrganizationalChart"/>
    <dgm:cxn modelId="{06968EAC-4956-485D-9E93-7D6D42782D8A}" type="presParOf" srcId="{E22F716B-E542-444F-9CD7-0CE492E0680D}" destId="{B18C477D-81BB-4133-A791-688A2606B3B3}" srcOrd="0" destOrd="0" presId="urn:microsoft.com/office/officeart/2008/layout/NameandTitleOrganizationalChart"/>
    <dgm:cxn modelId="{0C581A96-2E29-405F-940D-D8B1C65A54E7}" type="presParOf" srcId="{E22F716B-E542-444F-9CD7-0CE492E0680D}" destId="{FDFF6DBC-3BDD-4186-9268-2B841AF86E64}" srcOrd="1" destOrd="0" presId="urn:microsoft.com/office/officeart/2008/layout/NameandTitleOrganizationalChart"/>
    <dgm:cxn modelId="{70D64C73-BF68-4D90-B244-33524A80A695}" type="presParOf" srcId="{FDFF6DBC-3BDD-4186-9268-2B841AF86E64}" destId="{780C25D2-E5BD-4342-B732-8D457D349D4D}" srcOrd="0" destOrd="0" presId="urn:microsoft.com/office/officeart/2008/layout/NameandTitleOrganizationalChart"/>
    <dgm:cxn modelId="{270EA4B3-451A-481F-9FB7-688C9C8AD19D}" type="presParOf" srcId="{780C25D2-E5BD-4342-B732-8D457D349D4D}" destId="{D4F032ED-21E8-4E83-B159-B04EE774DF4D}" srcOrd="0" destOrd="0" presId="urn:microsoft.com/office/officeart/2008/layout/NameandTitleOrganizationalChart"/>
    <dgm:cxn modelId="{0ABD6220-DC84-4B14-8B0B-D68A0B0B3A3D}" type="presParOf" srcId="{780C25D2-E5BD-4342-B732-8D457D349D4D}" destId="{360A4472-23F6-4B21-B789-1A63B60C39A2}" srcOrd="1" destOrd="0" presId="urn:microsoft.com/office/officeart/2008/layout/NameandTitleOrganizationalChart"/>
    <dgm:cxn modelId="{CA4FA372-AAFC-48A2-9138-175C36908A40}" type="presParOf" srcId="{780C25D2-E5BD-4342-B732-8D457D349D4D}" destId="{46E70752-013C-4DD5-A207-8DA0C527FA36}" srcOrd="2" destOrd="0" presId="urn:microsoft.com/office/officeart/2008/layout/NameandTitleOrganizationalChart"/>
    <dgm:cxn modelId="{9D4FC6E6-50AE-4D4C-AB7E-E3FE46A61A21}" type="presParOf" srcId="{FDFF6DBC-3BDD-4186-9268-2B841AF86E64}" destId="{2963F589-F554-4253-AA71-174D01CF95F8}" srcOrd="1" destOrd="0" presId="urn:microsoft.com/office/officeart/2008/layout/NameandTitleOrganizationalChart"/>
    <dgm:cxn modelId="{602B3C78-202E-4B20-8DDA-238F35BD1F13}" type="presParOf" srcId="{FDFF6DBC-3BDD-4186-9268-2B841AF86E64}" destId="{EC732D46-65BF-4B6E-88A4-4BE360AD3ED2}" srcOrd="2" destOrd="0" presId="urn:microsoft.com/office/officeart/2008/layout/NameandTitleOrganizationalChart"/>
    <dgm:cxn modelId="{AED98D6E-75DC-41F8-A12F-8D541944EBAC}" type="presParOf" srcId="{B1407605-BB25-4BFB-AAD2-0ACD1EF88368}" destId="{77750059-96A7-4585-B83B-3C058C67EF1E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A1481791-5F31-4DBD-BADF-0338DA543B67}" type="doc">
      <dgm:prSet loTypeId="urn:diagrams.loki3.com/VaryingWidthList+Icon" loCatId="list" qsTypeId="urn:microsoft.com/office/officeart/2005/8/quickstyle/simple1" qsCatId="simple" csTypeId="urn:microsoft.com/office/officeart/2005/8/colors/accent1_2" csCatId="accent1" phldr="1"/>
      <dgm:spPr/>
    </dgm:pt>
    <dgm:pt modelId="{8A8F1000-32C9-4004-93A1-7E4C1BE24ABF}">
      <dgm:prSet phldrT="[Text]" custT="1"/>
      <dgm:spPr/>
      <dgm:t>
        <a:bodyPr/>
        <a:lstStyle/>
        <a:p>
          <a:r>
            <a:rPr lang="en-CA" sz="1800" dirty="0" smtClean="0"/>
            <a:t>Sector Manager</a:t>
          </a:r>
          <a:endParaRPr lang="en-CA" sz="1800" dirty="0"/>
        </a:p>
      </dgm:t>
    </dgm:pt>
    <dgm:pt modelId="{97FC5903-8B35-4998-8A34-84D08D04067E}" type="parTrans" cxnId="{9628E002-FD0E-426C-A00F-EF08BD591908}">
      <dgm:prSet/>
      <dgm:spPr/>
      <dgm:t>
        <a:bodyPr/>
        <a:lstStyle/>
        <a:p>
          <a:endParaRPr lang="en-CA"/>
        </a:p>
      </dgm:t>
    </dgm:pt>
    <dgm:pt modelId="{FEE48E66-5F81-4A83-B240-D90EED15DDF4}" type="sibTrans" cxnId="{9628E002-FD0E-426C-A00F-EF08BD591908}">
      <dgm:prSet/>
      <dgm:spPr/>
      <dgm:t>
        <a:bodyPr/>
        <a:lstStyle/>
        <a:p>
          <a:endParaRPr lang="en-CA"/>
        </a:p>
      </dgm:t>
    </dgm:pt>
    <dgm:pt modelId="{A31C2A72-D170-4CCC-A00A-73A7701F1142}">
      <dgm:prSet phldrT="[Text]" custT="1"/>
      <dgm:spPr/>
      <dgm:t>
        <a:bodyPr/>
        <a:lstStyle/>
        <a:p>
          <a:r>
            <a:rPr lang="en-CA" sz="1800" dirty="0" smtClean="0"/>
            <a:t> Staff</a:t>
          </a:r>
          <a:endParaRPr lang="en-CA" sz="1800" dirty="0"/>
        </a:p>
      </dgm:t>
    </dgm:pt>
    <dgm:pt modelId="{3A70AA76-C7AF-4B29-BEBD-5A730A97F59F}" type="parTrans" cxnId="{93BA079B-0D13-4F08-BC9E-A3E8508F307E}">
      <dgm:prSet/>
      <dgm:spPr/>
      <dgm:t>
        <a:bodyPr/>
        <a:lstStyle/>
        <a:p>
          <a:endParaRPr lang="en-CA"/>
        </a:p>
      </dgm:t>
    </dgm:pt>
    <dgm:pt modelId="{1A25BC61-4944-4453-8B97-8CACA29170F3}" type="sibTrans" cxnId="{93BA079B-0D13-4F08-BC9E-A3E8508F307E}">
      <dgm:prSet/>
      <dgm:spPr/>
      <dgm:t>
        <a:bodyPr/>
        <a:lstStyle/>
        <a:p>
          <a:endParaRPr lang="en-CA"/>
        </a:p>
      </dgm:t>
    </dgm:pt>
    <dgm:pt modelId="{9D17ECD2-AEDF-4031-BB19-43DC3793C586}" type="pres">
      <dgm:prSet presAssocID="{A1481791-5F31-4DBD-BADF-0338DA543B67}" presName="Name0" presStyleCnt="0">
        <dgm:presLayoutVars>
          <dgm:resizeHandles/>
        </dgm:presLayoutVars>
      </dgm:prSet>
      <dgm:spPr/>
    </dgm:pt>
    <dgm:pt modelId="{F152BDF1-1CAB-476E-8363-0E0AA6B05542}" type="pres">
      <dgm:prSet presAssocID="{8A8F1000-32C9-4004-93A1-7E4C1BE24ABF}" presName="text" presStyleLbl="node1" presStyleIdx="0" presStyleCnt="2" custScaleX="121537" custScaleY="103377" custLinFactY="1692" custLinFactNeighborX="-1868" custLinFactNeighborY="10000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67372E4-2B42-4CC5-9C69-1F053F15594A}" type="pres">
      <dgm:prSet presAssocID="{FEE48E66-5F81-4A83-B240-D90EED15DDF4}" presName="space" presStyleCnt="0"/>
      <dgm:spPr/>
    </dgm:pt>
    <dgm:pt modelId="{663B4E6C-BF30-4EE0-8903-C43EF6DF4359}" type="pres">
      <dgm:prSet presAssocID="{A31C2A72-D170-4CCC-A00A-73A7701F1142}" presName="text" presStyleLbl="node1" presStyleIdx="1" presStyleCnt="2" custScaleX="157097" custScaleY="5138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B011875A-82A6-499D-9258-F1199AC3AE00}" type="presOf" srcId="{A1481791-5F31-4DBD-BADF-0338DA543B67}" destId="{9D17ECD2-AEDF-4031-BB19-43DC3793C586}" srcOrd="0" destOrd="0" presId="urn:diagrams.loki3.com/VaryingWidthList+Icon"/>
    <dgm:cxn modelId="{9628E002-FD0E-426C-A00F-EF08BD591908}" srcId="{A1481791-5F31-4DBD-BADF-0338DA543B67}" destId="{8A8F1000-32C9-4004-93A1-7E4C1BE24ABF}" srcOrd="0" destOrd="0" parTransId="{97FC5903-8B35-4998-8A34-84D08D04067E}" sibTransId="{FEE48E66-5F81-4A83-B240-D90EED15DDF4}"/>
    <dgm:cxn modelId="{93BA079B-0D13-4F08-BC9E-A3E8508F307E}" srcId="{A1481791-5F31-4DBD-BADF-0338DA543B67}" destId="{A31C2A72-D170-4CCC-A00A-73A7701F1142}" srcOrd="1" destOrd="0" parTransId="{3A70AA76-C7AF-4B29-BEBD-5A730A97F59F}" sibTransId="{1A25BC61-4944-4453-8B97-8CACA29170F3}"/>
    <dgm:cxn modelId="{5EE7BD63-F040-4E94-A01D-907689626E62}" type="presOf" srcId="{8A8F1000-32C9-4004-93A1-7E4C1BE24ABF}" destId="{F152BDF1-1CAB-476E-8363-0E0AA6B05542}" srcOrd="0" destOrd="0" presId="urn:diagrams.loki3.com/VaryingWidthList+Icon"/>
    <dgm:cxn modelId="{D6F96AFF-8725-4D95-8CC0-328534FF3208}" type="presOf" srcId="{A31C2A72-D170-4CCC-A00A-73A7701F1142}" destId="{663B4E6C-BF30-4EE0-8903-C43EF6DF4359}" srcOrd="0" destOrd="0" presId="urn:diagrams.loki3.com/VaryingWidthList+Icon"/>
    <dgm:cxn modelId="{9E04F90F-F20C-4B78-853B-5174D0C60100}" type="presParOf" srcId="{9D17ECD2-AEDF-4031-BB19-43DC3793C586}" destId="{F152BDF1-1CAB-476E-8363-0E0AA6B05542}" srcOrd="0" destOrd="0" presId="urn:diagrams.loki3.com/VaryingWidthList+Icon"/>
    <dgm:cxn modelId="{853E1C03-D067-48BE-AB27-2A79917E662B}" type="presParOf" srcId="{9D17ECD2-AEDF-4031-BB19-43DC3793C586}" destId="{B67372E4-2B42-4CC5-9C69-1F053F15594A}" srcOrd="1" destOrd="0" presId="urn:diagrams.loki3.com/VaryingWidthList+Icon"/>
    <dgm:cxn modelId="{9B9D0EC9-3238-4C3B-93D3-B93705AD2490}" type="presParOf" srcId="{9D17ECD2-AEDF-4031-BB19-43DC3793C586}" destId="{663B4E6C-BF30-4EE0-8903-C43EF6DF4359}" srcOrd="2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A1481791-5F31-4DBD-BADF-0338DA543B67}" type="doc">
      <dgm:prSet loTypeId="urn:diagrams.loki3.com/VaryingWidthList+Icon" loCatId="list" qsTypeId="urn:microsoft.com/office/officeart/2005/8/quickstyle/simple1" qsCatId="simple" csTypeId="urn:microsoft.com/office/officeart/2005/8/colors/accent1_2" csCatId="accent1" phldr="1"/>
      <dgm:spPr/>
    </dgm:pt>
    <dgm:pt modelId="{8A8F1000-32C9-4004-93A1-7E4C1BE24ABF}">
      <dgm:prSet phldrT="[Text]" custT="1"/>
      <dgm:spPr/>
      <dgm:t>
        <a:bodyPr/>
        <a:lstStyle/>
        <a:p>
          <a:r>
            <a:rPr lang="en-CA" sz="1800" dirty="0" smtClean="0"/>
            <a:t>Sector Manager</a:t>
          </a:r>
          <a:endParaRPr lang="en-CA" sz="1800" dirty="0"/>
        </a:p>
      </dgm:t>
    </dgm:pt>
    <dgm:pt modelId="{97FC5903-8B35-4998-8A34-84D08D04067E}" type="parTrans" cxnId="{9628E002-FD0E-426C-A00F-EF08BD591908}">
      <dgm:prSet/>
      <dgm:spPr/>
      <dgm:t>
        <a:bodyPr/>
        <a:lstStyle/>
        <a:p>
          <a:endParaRPr lang="en-CA"/>
        </a:p>
      </dgm:t>
    </dgm:pt>
    <dgm:pt modelId="{FEE48E66-5F81-4A83-B240-D90EED15DDF4}" type="sibTrans" cxnId="{9628E002-FD0E-426C-A00F-EF08BD591908}">
      <dgm:prSet/>
      <dgm:spPr/>
      <dgm:t>
        <a:bodyPr/>
        <a:lstStyle/>
        <a:p>
          <a:endParaRPr lang="en-CA"/>
        </a:p>
      </dgm:t>
    </dgm:pt>
    <dgm:pt modelId="{A31C2A72-D170-4CCC-A00A-73A7701F1142}">
      <dgm:prSet phldrT="[Text]" custT="1"/>
      <dgm:spPr/>
      <dgm:t>
        <a:bodyPr/>
        <a:lstStyle/>
        <a:p>
          <a:r>
            <a:rPr lang="en-CA" sz="1800" dirty="0" smtClean="0"/>
            <a:t>Staff</a:t>
          </a:r>
          <a:endParaRPr lang="en-CA" sz="1800" dirty="0"/>
        </a:p>
      </dgm:t>
    </dgm:pt>
    <dgm:pt modelId="{3A70AA76-C7AF-4B29-BEBD-5A730A97F59F}" type="parTrans" cxnId="{93BA079B-0D13-4F08-BC9E-A3E8508F307E}">
      <dgm:prSet/>
      <dgm:spPr/>
      <dgm:t>
        <a:bodyPr/>
        <a:lstStyle/>
        <a:p>
          <a:endParaRPr lang="en-CA"/>
        </a:p>
      </dgm:t>
    </dgm:pt>
    <dgm:pt modelId="{1A25BC61-4944-4453-8B97-8CACA29170F3}" type="sibTrans" cxnId="{93BA079B-0D13-4F08-BC9E-A3E8508F307E}">
      <dgm:prSet/>
      <dgm:spPr/>
      <dgm:t>
        <a:bodyPr/>
        <a:lstStyle/>
        <a:p>
          <a:endParaRPr lang="en-CA"/>
        </a:p>
      </dgm:t>
    </dgm:pt>
    <dgm:pt modelId="{9D17ECD2-AEDF-4031-BB19-43DC3793C586}" type="pres">
      <dgm:prSet presAssocID="{A1481791-5F31-4DBD-BADF-0338DA543B67}" presName="Name0" presStyleCnt="0">
        <dgm:presLayoutVars>
          <dgm:resizeHandles/>
        </dgm:presLayoutVars>
      </dgm:prSet>
      <dgm:spPr/>
    </dgm:pt>
    <dgm:pt modelId="{F152BDF1-1CAB-476E-8363-0E0AA6B05542}" type="pres">
      <dgm:prSet presAssocID="{8A8F1000-32C9-4004-93A1-7E4C1BE24ABF}" presName="text" presStyleLbl="node1" presStyleIdx="0" presStyleCnt="2" custScaleX="121537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67372E4-2B42-4CC5-9C69-1F053F15594A}" type="pres">
      <dgm:prSet presAssocID="{FEE48E66-5F81-4A83-B240-D90EED15DDF4}" presName="space" presStyleCnt="0"/>
      <dgm:spPr/>
    </dgm:pt>
    <dgm:pt modelId="{663B4E6C-BF30-4EE0-8903-C43EF6DF4359}" type="pres">
      <dgm:prSet presAssocID="{A31C2A72-D170-4CCC-A00A-73A7701F1142}" presName="text" presStyleLbl="node1" presStyleIdx="1" presStyleCnt="2" custScaleX="157097" custScaleY="204457" custLinFactY="-943" custLinFactNeighborX="-629" custLinFactNeighborY="-10000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9628E002-FD0E-426C-A00F-EF08BD591908}" srcId="{A1481791-5F31-4DBD-BADF-0338DA543B67}" destId="{8A8F1000-32C9-4004-93A1-7E4C1BE24ABF}" srcOrd="0" destOrd="0" parTransId="{97FC5903-8B35-4998-8A34-84D08D04067E}" sibTransId="{FEE48E66-5F81-4A83-B240-D90EED15DDF4}"/>
    <dgm:cxn modelId="{93BA079B-0D13-4F08-BC9E-A3E8508F307E}" srcId="{A1481791-5F31-4DBD-BADF-0338DA543B67}" destId="{A31C2A72-D170-4CCC-A00A-73A7701F1142}" srcOrd="1" destOrd="0" parTransId="{3A70AA76-C7AF-4B29-BEBD-5A730A97F59F}" sibTransId="{1A25BC61-4944-4453-8B97-8CACA29170F3}"/>
    <dgm:cxn modelId="{61DB4F2F-7DD6-4192-A71D-FB7204A3D52F}" type="presOf" srcId="{8A8F1000-32C9-4004-93A1-7E4C1BE24ABF}" destId="{F152BDF1-1CAB-476E-8363-0E0AA6B05542}" srcOrd="0" destOrd="0" presId="urn:diagrams.loki3.com/VaryingWidthList+Icon"/>
    <dgm:cxn modelId="{A974D7EA-B832-4AFE-B5F9-C217A6D0EFCF}" type="presOf" srcId="{A31C2A72-D170-4CCC-A00A-73A7701F1142}" destId="{663B4E6C-BF30-4EE0-8903-C43EF6DF4359}" srcOrd="0" destOrd="0" presId="urn:diagrams.loki3.com/VaryingWidthList+Icon"/>
    <dgm:cxn modelId="{F0FF31F9-B92A-43F6-8D2B-CDD4CE4DDCA6}" type="presOf" srcId="{A1481791-5F31-4DBD-BADF-0338DA543B67}" destId="{9D17ECD2-AEDF-4031-BB19-43DC3793C586}" srcOrd="0" destOrd="0" presId="urn:diagrams.loki3.com/VaryingWidthList+Icon"/>
    <dgm:cxn modelId="{67DFD948-FAC7-4FFC-9D10-24CD8B2213F8}" type="presParOf" srcId="{9D17ECD2-AEDF-4031-BB19-43DC3793C586}" destId="{F152BDF1-1CAB-476E-8363-0E0AA6B05542}" srcOrd="0" destOrd="0" presId="urn:diagrams.loki3.com/VaryingWidthList+Icon"/>
    <dgm:cxn modelId="{0DFDC6B1-0A1F-427D-A5D8-A1D277CE45C6}" type="presParOf" srcId="{9D17ECD2-AEDF-4031-BB19-43DC3793C586}" destId="{B67372E4-2B42-4CC5-9C69-1F053F15594A}" srcOrd="1" destOrd="0" presId="urn:diagrams.loki3.com/VaryingWidthList+Icon"/>
    <dgm:cxn modelId="{C3FF9C10-EB8D-4B47-AE92-B4F8C1331B6E}" type="presParOf" srcId="{9D17ECD2-AEDF-4031-BB19-43DC3793C586}" destId="{663B4E6C-BF30-4EE0-8903-C43EF6DF4359}" srcOrd="2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D26F7E-E823-41B1-BE1B-678DBC5F8E3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8D14B2F1-850D-4893-AC5E-390ECF238F28}">
      <dgm:prSet phldrT="[Text]"/>
      <dgm:spPr/>
      <dgm:t>
        <a:bodyPr/>
        <a:lstStyle/>
        <a:p>
          <a:r>
            <a:rPr lang="en-CA" dirty="0" smtClean="0"/>
            <a:t>Monitoring  What is?</a:t>
          </a:r>
          <a:endParaRPr lang="en-CA" dirty="0"/>
        </a:p>
      </dgm:t>
    </dgm:pt>
    <dgm:pt modelId="{A0E24B98-3EEA-4048-A962-35B8FDCAA0E3}" type="parTrans" cxnId="{C73AAA15-A631-4194-92A0-71E9BBBB2A16}">
      <dgm:prSet/>
      <dgm:spPr/>
      <dgm:t>
        <a:bodyPr/>
        <a:lstStyle/>
        <a:p>
          <a:endParaRPr lang="en-CA"/>
        </a:p>
      </dgm:t>
    </dgm:pt>
    <dgm:pt modelId="{D9F42417-1E5B-48FE-A732-601E2030272A}" type="sibTrans" cxnId="{C73AAA15-A631-4194-92A0-71E9BBBB2A16}">
      <dgm:prSet/>
      <dgm:spPr/>
      <dgm:t>
        <a:bodyPr/>
        <a:lstStyle/>
        <a:p>
          <a:endParaRPr lang="en-CA"/>
        </a:p>
      </dgm:t>
    </dgm:pt>
    <dgm:pt modelId="{C33C6494-F01C-4AD4-BA21-90EFF7232487}">
      <dgm:prSet phldrT="[Text]"/>
      <dgm:spPr/>
      <dgm:t>
        <a:bodyPr/>
        <a:lstStyle/>
        <a:p>
          <a:r>
            <a:rPr lang="en-CA" dirty="0" smtClean="0"/>
            <a:t>Evaluation Why?</a:t>
          </a:r>
          <a:endParaRPr lang="en-CA" dirty="0"/>
        </a:p>
      </dgm:t>
    </dgm:pt>
    <dgm:pt modelId="{24794497-A5CF-4DD9-AF5A-F3585D8D89BB}" type="parTrans" cxnId="{6411DC99-B774-4274-A5C6-7372EEA0B995}">
      <dgm:prSet/>
      <dgm:spPr/>
      <dgm:t>
        <a:bodyPr/>
        <a:lstStyle/>
        <a:p>
          <a:endParaRPr lang="en-CA"/>
        </a:p>
      </dgm:t>
    </dgm:pt>
    <dgm:pt modelId="{AB96DEA0-64D8-41A7-B791-11034FD0271D}" type="sibTrans" cxnId="{6411DC99-B774-4274-A5C6-7372EEA0B995}">
      <dgm:prSet/>
      <dgm:spPr/>
      <dgm:t>
        <a:bodyPr/>
        <a:lstStyle/>
        <a:p>
          <a:endParaRPr lang="en-CA"/>
        </a:p>
      </dgm:t>
    </dgm:pt>
    <dgm:pt modelId="{409DF162-F9D4-4F0B-8D4E-5C991D3AC268}" type="pres">
      <dgm:prSet presAssocID="{E5D26F7E-E823-41B1-BE1B-678DBC5F8E39}" presName="compositeShape" presStyleCnt="0">
        <dgm:presLayoutVars>
          <dgm:chMax val="7"/>
          <dgm:dir/>
          <dgm:resizeHandles val="exact"/>
        </dgm:presLayoutVars>
      </dgm:prSet>
      <dgm:spPr/>
    </dgm:pt>
    <dgm:pt modelId="{BFD89FC6-4A25-4C77-A227-51B9B7D31FB5}" type="pres">
      <dgm:prSet presAssocID="{8D14B2F1-850D-4893-AC5E-390ECF238F28}" presName="circ1" presStyleLbl="vennNode1" presStyleIdx="0" presStyleCnt="2"/>
      <dgm:spPr/>
      <dgm:t>
        <a:bodyPr/>
        <a:lstStyle/>
        <a:p>
          <a:endParaRPr lang="en-CA"/>
        </a:p>
      </dgm:t>
    </dgm:pt>
    <dgm:pt modelId="{F5D127CF-3B2C-4629-A734-8CB4699E7177}" type="pres">
      <dgm:prSet presAssocID="{8D14B2F1-850D-4893-AC5E-390ECF238F2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4299A2C-8CA3-462D-808B-733D5D9175E9}" type="pres">
      <dgm:prSet presAssocID="{C33C6494-F01C-4AD4-BA21-90EFF7232487}" presName="circ2" presStyleLbl="vennNode1" presStyleIdx="1" presStyleCnt="2"/>
      <dgm:spPr/>
      <dgm:t>
        <a:bodyPr/>
        <a:lstStyle/>
        <a:p>
          <a:endParaRPr lang="en-CA"/>
        </a:p>
      </dgm:t>
    </dgm:pt>
    <dgm:pt modelId="{6C34C4DD-2554-4907-A5CA-997D0BB435C5}" type="pres">
      <dgm:prSet presAssocID="{C33C6494-F01C-4AD4-BA21-90EFF723248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21C2513C-ECD7-4ABB-A531-01ECB77678F4}" type="presOf" srcId="{C33C6494-F01C-4AD4-BA21-90EFF7232487}" destId="{6C34C4DD-2554-4907-A5CA-997D0BB435C5}" srcOrd="1" destOrd="0" presId="urn:microsoft.com/office/officeart/2005/8/layout/venn1"/>
    <dgm:cxn modelId="{448CB7B0-0E2F-43A1-BD68-32F8D9D57B90}" type="presOf" srcId="{E5D26F7E-E823-41B1-BE1B-678DBC5F8E39}" destId="{409DF162-F9D4-4F0B-8D4E-5C991D3AC268}" srcOrd="0" destOrd="0" presId="urn:microsoft.com/office/officeart/2005/8/layout/venn1"/>
    <dgm:cxn modelId="{F482CEBD-D93A-43CA-A69E-67481177AB89}" type="presOf" srcId="{8D14B2F1-850D-4893-AC5E-390ECF238F28}" destId="{F5D127CF-3B2C-4629-A734-8CB4699E7177}" srcOrd="1" destOrd="0" presId="urn:microsoft.com/office/officeart/2005/8/layout/venn1"/>
    <dgm:cxn modelId="{5E4A37D7-2C9D-4753-8DD5-3EBED94ECD8D}" type="presOf" srcId="{8D14B2F1-850D-4893-AC5E-390ECF238F28}" destId="{BFD89FC6-4A25-4C77-A227-51B9B7D31FB5}" srcOrd="0" destOrd="0" presId="urn:microsoft.com/office/officeart/2005/8/layout/venn1"/>
    <dgm:cxn modelId="{C73AAA15-A631-4194-92A0-71E9BBBB2A16}" srcId="{E5D26F7E-E823-41B1-BE1B-678DBC5F8E39}" destId="{8D14B2F1-850D-4893-AC5E-390ECF238F28}" srcOrd="0" destOrd="0" parTransId="{A0E24B98-3EEA-4048-A962-35B8FDCAA0E3}" sibTransId="{D9F42417-1E5B-48FE-A732-601E2030272A}"/>
    <dgm:cxn modelId="{0D40F415-54F6-49CF-ACA0-A9A418C087DD}" type="presOf" srcId="{C33C6494-F01C-4AD4-BA21-90EFF7232487}" destId="{74299A2C-8CA3-462D-808B-733D5D9175E9}" srcOrd="0" destOrd="0" presId="urn:microsoft.com/office/officeart/2005/8/layout/venn1"/>
    <dgm:cxn modelId="{6411DC99-B774-4274-A5C6-7372EEA0B995}" srcId="{E5D26F7E-E823-41B1-BE1B-678DBC5F8E39}" destId="{C33C6494-F01C-4AD4-BA21-90EFF7232487}" srcOrd="1" destOrd="0" parTransId="{24794497-A5CF-4DD9-AF5A-F3585D8D89BB}" sibTransId="{AB96DEA0-64D8-41A7-B791-11034FD0271D}"/>
    <dgm:cxn modelId="{668B36DC-F819-42DD-8D63-A32E702D977E}" type="presParOf" srcId="{409DF162-F9D4-4F0B-8D4E-5C991D3AC268}" destId="{BFD89FC6-4A25-4C77-A227-51B9B7D31FB5}" srcOrd="0" destOrd="0" presId="urn:microsoft.com/office/officeart/2005/8/layout/venn1"/>
    <dgm:cxn modelId="{BFD81CEE-7FBA-443C-9484-1530237C67E3}" type="presParOf" srcId="{409DF162-F9D4-4F0B-8D4E-5C991D3AC268}" destId="{F5D127CF-3B2C-4629-A734-8CB4699E7177}" srcOrd="1" destOrd="0" presId="urn:microsoft.com/office/officeart/2005/8/layout/venn1"/>
    <dgm:cxn modelId="{2A0665D9-41C8-490B-81DC-00EAF2F42846}" type="presParOf" srcId="{409DF162-F9D4-4F0B-8D4E-5C991D3AC268}" destId="{74299A2C-8CA3-462D-808B-733D5D9175E9}" srcOrd="2" destOrd="0" presId="urn:microsoft.com/office/officeart/2005/8/layout/venn1"/>
    <dgm:cxn modelId="{1B4B81D9-B648-4DEE-9539-FBCE3719D83C}" type="presParOf" srcId="{409DF162-F9D4-4F0B-8D4E-5C991D3AC268}" destId="{6C34C4DD-2554-4907-A5CA-997D0BB435C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4AF91D-FDDA-4D3E-A21F-6CD7E5038BC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1B07C49B-EDDF-4846-AE8C-221D9C9033AC}">
      <dgm:prSet phldrT="[Text]"/>
      <dgm:spPr/>
      <dgm:t>
        <a:bodyPr/>
        <a:lstStyle/>
        <a:p>
          <a:r>
            <a:rPr lang="en-CA" dirty="0" smtClean="0"/>
            <a:t>Project</a:t>
          </a:r>
          <a:endParaRPr lang="en-CA" dirty="0"/>
        </a:p>
      </dgm:t>
    </dgm:pt>
    <dgm:pt modelId="{A87A2824-9B28-47B8-A907-4BF2E971DDD7}" type="parTrans" cxnId="{797E7B36-2A38-491B-B397-F8959BDA5045}">
      <dgm:prSet/>
      <dgm:spPr/>
      <dgm:t>
        <a:bodyPr/>
        <a:lstStyle/>
        <a:p>
          <a:endParaRPr lang="en-CA"/>
        </a:p>
      </dgm:t>
    </dgm:pt>
    <dgm:pt modelId="{B678D8C2-027A-45AB-8D90-918A69AFB0D6}" type="sibTrans" cxnId="{797E7B36-2A38-491B-B397-F8959BDA5045}">
      <dgm:prSet/>
      <dgm:spPr/>
      <dgm:t>
        <a:bodyPr/>
        <a:lstStyle/>
        <a:p>
          <a:endParaRPr lang="en-CA"/>
        </a:p>
      </dgm:t>
    </dgm:pt>
    <dgm:pt modelId="{E10535E3-D61E-444E-9B11-C6252F1DEF63}">
      <dgm:prSet phldrT="[Text]" custT="1"/>
      <dgm:spPr/>
      <dgm:t>
        <a:bodyPr/>
        <a:lstStyle/>
        <a:p>
          <a:r>
            <a:rPr lang="en-CA" sz="2000" dirty="0" smtClean="0"/>
            <a:t>What we actually doing</a:t>
          </a:r>
          <a:endParaRPr lang="en-CA" sz="2000" dirty="0"/>
        </a:p>
      </dgm:t>
    </dgm:pt>
    <dgm:pt modelId="{7699B971-2F6C-4915-9C1F-FEC86254FCEA}" type="parTrans" cxnId="{37F3FA94-C2D1-4A48-8A44-716189BCD2B3}">
      <dgm:prSet/>
      <dgm:spPr/>
      <dgm:t>
        <a:bodyPr/>
        <a:lstStyle/>
        <a:p>
          <a:endParaRPr lang="en-CA"/>
        </a:p>
      </dgm:t>
    </dgm:pt>
    <dgm:pt modelId="{AD7B244E-8F98-4AAF-8D33-8A9143D21A34}" type="sibTrans" cxnId="{37F3FA94-C2D1-4A48-8A44-716189BCD2B3}">
      <dgm:prSet/>
      <dgm:spPr/>
      <dgm:t>
        <a:bodyPr/>
        <a:lstStyle/>
        <a:p>
          <a:endParaRPr lang="en-CA"/>
        </a:p>
      </dgm:t>
    </dgm:pt>
    <dgm:pt modelId="{D2E7B224-F4A2-4F6B-A75E-3ED74E52FB6D}">
      <dgm:prSet phldrT="[Text]"/>
      <dgm:spPr/>
      <dgm:t>
        <a:bodyPr/>
        <a:lstStyle/>
        <a:p>
          <a:r>
            <a:rPr lang="en-CA" dirty="0" smtClean="0"/>
            <a:t>Model of the Project</a:t>
          </a:r>
          <a:endParaRPr lang="en-CA" dirty="0"/>
        </a:p>
      </dgm:t>
    </dgm:pt>
    <dgm:pt modelId="{740BF122-4AC6-4759-A6AA-CCDD7645CFE4}" type="parTrans" cxnId="{1539736A-6B93-42AC-B9AF-4867FABB914D}">
      <dgm:prSet/>
      <dgm:spPr/>
      <dgm:t>
        <a:bodyPr/>
        <a:lstStyle/>
        <a:p>
          <a:endParaRPr lang="en-CA"/>
        </a:p>
      </dgm:t>
    </dgm:pt>
    <dgm:pt modelId="{1B02ED28-9427-4CA8-9ABF-F3A13D38AB84}" type="sibTrans" cxnId="{1539736A-6B93-42AC-B9AF-4867FABB914D}">
      <dgm:prSet/>
      <dgm:spPr/>
      <dgm:t>
        <a:bodyPr/>
        <a:lstStyle/>
        <a:p>
          <a:endParaRPr lang="en-CA"/>
        </a:p>
      </dgm:t>
    </dgm:pt>
    <dgm:pt modelId="{B924BE94-51B2-4BAB-817B-3A559CB02FE4}">
      <dgm:prSet phldrT="[Text]" custT="1"/>
      <dgm:spPr/>
      <dgm:t>
        <a:bodyPr/>
        <a:lstStyle/>
        <a:p>
          <a:r>
            <a:rPr lang="en-CA" sz="2000" dirty="0" smtClean="0"/>
            <a:t>Logical  Framework (inputs, outputs, outcomes)</a:t>
          </a:r>
          <a:endParaRPr lang="en-CA" sz="2000" dirty="0"/>
        </a:p>
      </dgm:t>
    </dgm:pt>
    <dgm:pt modelId="{A30654CF-6BB6-436C-8DDB-40B66EECD655}" type="parTrans" cxnId="{504BB3A4-4D4B-4706-856A-BA59C84A3E1E}">
      <dgm:prSet/>
      <dgm:spPr/>
      <dgm:t>
        <a:bodyPr/>
        <a:lstStyle/>
        <a:p>
          <a:endParaRPr lang="en-CA"/>
        </a:p>
      </dgm:t>
    </dgm:pt>
    <dgm:pt modelId="{CA9F20C5-35AA-4132-80A7-0020B5EAC3C0}" type="sibTrans" cxnId="{504BB3A4-4D4B-4706-856A-BA59C84A3E1E}">
      <dgm:prSet/>
      <dgm:spPr/>
      <dgm:t>
        <a:bodyPr/>
        <a:lstStyle/>
        <a:p>
          <a:endParaRPr lang="en-CA"/>
        </a:p>
      </dgm:t>
    </dgm:pt>
    <dgm:pt modelId="{256EE80C-46E0-4502-B570-8642280115B5}">
      <dgm:prSet phldrT="[Text]"/>
      <dgm:spPr/>
      <dgm:t>
        <a:bodyPr/>
        <a:lstStyle/>
        <a:p>
          <a:r>
            <a:rPr lang="en-CA" dirty="0" smtClean="0"/>
            <a:t>Selected Points of Measurement</a:t>
          </a:r>
          <a:endParaRPr lang="en-CA" dirty="0"/>
        </a:p>
      </dgm:t>
    </dgm:pt>
    <dgm:pt modelId="{4FF88CA4-2355-4542-B540-95983FA57CB8}" type="parTrans" cxnId="{3A68DAB2-3891-4FBB-B5EF-D9168BCFF0A2}">
      <dgm:prSet/>
      <dgm:spPr/>
      <dgm:t>
        <a:bodyPr/>
        <a:lstStyle/>
        <a:p>
          <a:endParaRPr lang="en-CA"/>
        </a:p>
      </dgm:t>
    </dgm:pt>
    <dgm:pt modelId="{9265867D-AA0A-41C4-9490-0B152EC85B76}" type="sibTrans" cxnId="{3A68DAB2-3891-4FBB-B5EF-D9168BCFF0A2}">
      <dgm:prSet/>
      <dgm:spPr/>
      <dgm:t>
        <a:bodyPr/>
        <a:lstStyle/>
        <a:p>
          <a:endParaRPr lang="en-CA"/>
        </a:p>
      </dgm:t>
    </dgm:pt>
    <dgm:pt modelId="{B783B0CF-DFDB-495E-BD92-DC7C80F14C4E}">
      <dgm:prSet phldrT="[Text]" custT="1"/>
      <dgm:spPr/>
      <dgm:t>
        <a:bodyPr/>
        <a:lstStyle/>
        <a:p>
          <a:r>
            <a:rPr lang="en-CA" sz="2000" dirty="0" smtClean="0"/>
            <a:t>Indicators</a:t>
          </a:r>
          <a:endParaRPr lang="en-CA" sz="2000" dirty="0"/>
        </a:p>
      </dgm:t>
    </dgm:pt>
    <dgm:pt modelId="{E30204BF-6C7B-4296-869B-600B398E5742}" type="parTrans" cxnId="{BF8BE9A3-6F7D-4265-99C1-F28A3AFDF6C9}">
      <dgm:prSet/>
      <dgm:spPr/>
      <dgm:t>
        <a:bodyPr/>
        <a:lstStyle/>
        <a:p>
          <a:endParaRPr lang="en-CA"/>
        </a:p>
      </dgm:t>
    </dgm:pt>
    <dgm:pt modelId="{1A2AFC60-A770-449B-9AFB-DD05D4D0A8C7}" type="sibTrans" cxnId="{BF8BE9A3-6F7D-4265-99C1-F28A3AFDF6C9}">
      <dgm:prSet/>
      <dgm:spPr/>
      <dgm:t>
        <a:bodyPr/>
        <a:lstStyle/>
        <a:p>
          <a:endParaRPr lang="en-CA"/>
        </a:p>
      </dgm:t>
    </dgm:pt>
    <dgm:pt modelId="{F288C864-043A-4ADD-86A6-29C0AC91F8B1}">
      <dgm:prSet phldrT="[Text]" custT="1"/>
      <dgm:spPr/>
      <dgm:t>
        <a:bodyPr/>
        <a:lstStyle/>
        <a:p>
          <a:r>
            <a:rPr lang="en-CA" sz="2000" dirty="0" smtClean="0"/>
            <a:t>M&amp;E</a:t>
          </a:r>
          <a:endParaRPr lang="en-CA" sz="2000" dirty="0"/>
        </a:p>
      </dgm:t>
    </dgm:pt>
    <dgm:pt modelId="{C99EBCA2-E5FB-4C10-A277-654AA86B1DF4}" type="parTrans" cxnId="{997F62D9-EED5-43CF-8DF4-376AE535B0FE}">
      <dgm:prSet/>
      <dgm:spPr/>
      <dgm:t>
        <a:bodyPr/>
        <a:lstStyle/>
        <a:p>
          <a:endParaRPr lang="en-CA"/>
        </a:p>
      </dgm:t>
    </dgm:pt>
    <dgm:pt modelId="{C3B5EAB1-E8B8-4908-A7E2-E3C74A1ACE31}" type="sibTrans" cxnId="{997F62D9-EED5-43CF-8DF4-376AE535B0FE}">
      <dgm:prSet/>
      <dgm:spPr/>
      <dgm:t>
        <a:bodyPr/>
        <a:lstStyle/>
        <a:p>
          <a:endParaRPr lang="en-CA"/>
        </a:p>
      </dgm:t>
    </dgm:pt>
    <dgm:pt modelId="{4747D33E-B734-4284-9BD1-A0B69113A214}" type="pres">
      <dgm:prSet presAssocID="{C84AF91D-FDDA-4D3E-A21F-6CD7E5038BC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D9EE17C3-7C04-4FD4-955A-7EF795A198D8}" type="pres">
      <dgm:prSet presAssocID="{1B07C49B-EDDF-4846-AE8C-221D9C9033AC}" presName="composite" presStyleCnt="0"/>
      <dgm:spPr/>
    </dgm:pt>
    <dgm:pt modelId="{FC14C39C-8997-4740-B320-3E93D71812D2}" type="pres">
      <dgm:prSet presAssocID="{1B07C49B-EDDF-4846-AE8C-221D9C9033AC}" presName="bentUpArrow1" presStyleLbl="alignImgPlace1" presStyleIdx="0" presStyleCnt="2"/>
      <dgm:spPr/>
    </dgm:pt>
    <dgm:pt modelId="{B519B289-0BC2-41CF-9510-44DB6D0C75C3}" type="pres">
      <dgm:prSet presAssocID="{1B07C49B-EDDF-4846-AE8C-221D9C9033AC}" presName="ParentText" presStyleLbl="node1" presStyleIdx="0" presStyleCnt="3" custLinFactNeighborX="1029" custLinFactNeighborY="1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B145F2C-B0A6-4370-A9A4-311B96AB90B7}" type="pres">
      <dgm:prSet presAssocID="{1B07C49B-EDDF-4846-AE8C-221D9C9033AC}" presName="ChildText" presStyleLbl="revTx" presStyleIdx="0" presStyleCnt="3" custScaleX="160905" custLinFactNeighborX="34713" custLinFactNeighborY="13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4733DEE-503C-4379-864B-E038CC044242}" type="pres">
      <dgm:prSet presAssocID="{B678D8C2-027A-45AB-8D90-918A69AFB0D6}" presName="sibTrans" presStyleCnt="0"/>
      <dgm:spPr/>
    </dgm:pt>
    <dgm:pt modelId="{E430B515-B3E8-4C00-A41C-83B5CB9361CB}" type="pres">
      <dgm:prSet presAssocID="{D2E7B224-F4A2-4F6B-A75E-3ED74E52FB6D}" presName="composite" presStyleCnt="0"/>
      <dgm:spPr/>
    </dgm:pt>
    <dgm:pt modelId="{9853C974-BDE6-42B4-8943-3C7734EE01A9}" type="pres">
      <dgm:prSet presAssocID="{D2E7B224-F4A2-4F6B-A75E-3ED74E52FB6D}" presName="bentUpArrow1" presStyleLbl="alignImgPlace1" presStyleIdx="1" presStyleCnt="2"/>
      <dgm:spPr/>
    </dgm:pt>
    <dgm:pt modelId="{D07681FB-52A5-44DA-82CA-C1B8B7101375}" type="pres">
      <dgm:prSet presAssocID="{D2E7B224-F4A2-4F6B-A75E-3ED74E52FB6D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D9D828B-FA62-43F2-98BC-8E9796260A77}" type="pres">
      <dgm:prSet presAssocID="{D2E7B224-F4A2-4F6B-A75E-3ED74E52FB6D}" presName="ChildText" presStyleLbl="revTx" presStyleIdx="1" presStyleCnt="3" custScaleX="214530" custLinFactNeighborX="63663" custLinFactNeighborY="-18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CC78B61-3224-4B56-8FFD-0AE0573FBF78}" type="pres">
      <dgm:prSet presAssocID="{1B02ED28-9427-4CA8-9ABF-F3A13D38AB84}" presName="sibTrans" presStyleCnt="0"/>
      <dgm:spPr/>
    </dgm:pt>
    <dgm:pt modelId="{D4AF6B16-63E1-4BF1-B410-07E9A9193BA3}" type="pres">
      <dgm:prSet presAssocID="{256EE80C-46E0-4502-B570-8642280115B5}" presName="composite" presStyleCnt="0"/>
      <dgm:spPr/>
    </dgm:pt>
    <dgm:pt modelId="{788297A8-D50D-417A-992C-CC68A3A0B2E1}" type="pres">
      <dgm:prSet presAssocID="{256EE80C-46E0-4502-B570-8642280115B5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23BAD8E-A403-49D0-875B-EED565748EC7}" type="pres">
      <dgm:prSet presAssocID="{256EE80C-46E0-4502-B570-8642280115B5}" presName="FinalChildText" presStyleLbl="revTx" presStyleIdx="2" presStyleCnt="3" custScaleX="130680" custLinFactNeighborX="26004" custLinFactNeighborY="-32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F0F4ED5D-0661-496C-858D-4B272CD72F03}" type="presOf" srcId="{256EE80C-46E0-4502-B570-8642280115B5}" destId="{788297A8-D50D-417A-992C-CC68A3A0B2E1}" srcOrd="0" destOrd="0" presId="urn:microsoft.com/office/officeart/2005/8/layout/StepDownProcess"/>
    <dgm:cxn modelId="{37F3FA94-C2D1-4A48-8A44-716189BCD2B3}" srcId="{1B07C49B-EDDF-4846-AE8C-221D9C9033AC}" destId="{E10535E3-D61E-444E-9B11-C6252F1DEF63}" srcOrd="0" destOrd="0" parTransId="{7699B971-2F6C-4915-9C1F-FEC86254FCEA}" sibTransId="{AD7B244E-8F98-4AAF-8D33-8A9143D21A34}"/>
    <dgm:cxn modelId="{45429FE8-FF1F-4E97-88E7-734AA0FBD330}" type="presOf" srcId="{F288C864-043A-4ADD-86A6-29C0AC91F8B1}" destId="{823BAD8E-A403-49D0-875B-EED565748EC7}" srcOrd="0" destOrd="1" presId="urn:microsoft.com/office/officeart/2005/8/layout/StepDownProcess"/>
    <dgm:cxn modelId="{D9CF7C33-3087-41EC-9F04-B80F3D408AD2}" type="presOf" srcId="{1B07C49B-EDDF-4846-AE8C-221D9C9033AC}" destId="{B519B289-0BC2-41CF-9510-44DB6D0C75C3}" srcOrd="0" destOrd="0" presId="urn:microsoft.com/office/officeart/2005/8/layout/StepDownProcess"/>
    <dgm:cxn modelId="{CE0CE6B6-391A-48E2-9704-7F9FCB84F187}" type="presOf" srcId="{D2E7B224-F4A2-4F6B-A75E-3ED74E52FB6D}" destId="{D07681FB-52A5-44DA-82CA-C1B8B7101375}" srcOrd="0" destOrd="0" presId="urn:microsoft.com/office/officeart/2005/8/layout/StepDownProcess"/>
    <dgm:cxn modelId="{BF8BE9A3-6F7D-4265-99C1-F28A3AFDF6C9}" srcId="{256EE80C-46E0-4502-B570-8642280115B5}" destId="{B783B0CF-DFDB-495E-BD92-DC7C80F14C4E}" srcOrd="0" destOrd="0" parTransId="{E30204BF-6C7B-4296-869B-600B398E5742}" sibTransId="{1A2AFC60-A770-449B-9AFB-DD05D4D0A8C7}"/>
    <dgm:cxn modelId="{1539736A-6B93-42AC-B9AF-4867FABB914D}" srcId="{C84AF91D-FDDA-4D3E-A21F-6CD7E5038BCC}" destId="{D2E7B224-F4A2-4F6B-A75E-3ED74E52FB6D}" srcOrd="1" destOrd="0" parTransId="{740BF122-4AC6-4759-A6AA-CCDD7645CFE4}" sibTransId="{1B02ED28-9427-4CA8-9ABF-F3A13D38AB84}"/>
    <dgm:cxn modelId="{504BB3A4-4D4B-4706-856A-BA59C84A3E1E}" srcId="{D2E7B224-F4A2-4F6B-A75E-3ED74E52FB6D}" destId="{B924BE94-51B2-4BAB-817B-3A559CB02FE4}" srcOrd="0" destOrd="0" parTransId="{A30654CF-6BB6-436C-8DDB-40B66EECD655}" sibTransId="{CA9F20C5-35AA-4132-80A7-0020B5EAC3C0}"/>
    <dgm:cxn modelId="{A67153D1-519D-49E5-A397-4260AE37E0C1}" type="presOf" srcId="{B783B0CF-DFDB-495E-BD92-DC7C80F14C4E}" destId="{823BAD8E-A403-49D0-875B-EED565748EC7}" srcOrd="0" destOrd="0" presId="urn:microsoft.com/office/officeart/2005/8/layout/StepDownProcess"/>
    <dgm:cxn modelId="{797E7B36-2A38-491B-B397-F8959BDA5045}" srcId="{C84AF91D-FDDA-4D3E-A21F-6CD7E5038BCC}" destId="{1B07C49B-EDDF-4846-AE8C-221D9C9033AC}" srcOrd="0" destOrd="0" parTransId="{A87A2824-9B28-47B8-A907-4BF2E971DDD7}" sibTransId="{B678D8C2-027A-45AB-8D90-918A69AFB0D6}"/>
    <dgm:cxn modelId="{997F62D9-EED5-43CF-8DF4-376AE535B0FE}" srcId="{256EE80C-46E0-4502-B570-8642280115B5}" destId="{F288C864-043A-4ADD-86A6-29C0AC91F8B1}" srcOrd="1" destOrd="0" parTransId="{C99EBCA2-E5FB-4C10-A277-654AA86B1DF4}" sibTransId="{C3B5EAB1-E8B8-4908-A7E2-E3C74A1ACE31}"/>
    <dgm:cxn modelId="{6956DC9B-234F-43ED-8094-419700D887E6}" type="presOf" srcId="{B924BE94-51B2-4BAB-817B-3A559CB02FE4}" destId="{DD9D828B-FA62-43F2-98BC-8E9796260A77}" srcOrd="0" destOrd="0" presId="urn:microsoft.com/office/officeart/2005/8/layout/StepDownProcess"/>
    <dgm:cxn modelId="{DBF61DDA-39FC-45A6-A8B3-2638D550A1BB}" type="presOf" srcId="{C84AF91D-FDDA-4D3E-A21F-6CD7E5038BCC}" destId="{4747D33E-B734-4284-9BD1-A0B69113A214}" srcOrd="0" destOrd="0" presId="urn:microsoft.com/office/officeart/2005/8/layout/StepDownProcess"/>
    <dgm:cxn modelId="{3A68DAB2-3891-4FBB-B5EF-D9168BCFF0A2}" srcId="{C84AF91D-FDDA-4D3E-A21F-6CD7E5038BCC}" destId="{256EE80C-46E0-4502-B570-8642280115B5}" srcOrd="2" destOrd="0" parTransId="{4FF88CA4-2355-4542-B540-95983FA57CB8}" sibTransId="{9265867D-AA0A-41C4-9490-0B152EC85B76}"/>
    <dgm:cxn modelId="{83605C9D-5F4D-4011-87E1-A0032FB4DBD5}" type="presOf" srcId="{E10535E3-D61E-444E-9B11-C6252F1DEF63}" destId="{6B145F2C-B0A6-4370-A9A4-311B96AB90B7}" srcOrd="0" destOrd="0" presId="urn:microsoft.com/office/officeart/2005/8/layout/StepDownProcess"/>
    <dgm:cxn modelId="{64DFD359-AB02-4842-9756-F0F5C183DF6E}" type="presParOf" srcId="{4747D33E-B734-4284-9BD1-A0B69113A214}" destId="{D9EE17C3-7C04-4FD4-955A-7EF795A198D8}" srcOrd="0" destOrd="0" presId="urn:microsoft.com/office/officeart/2005/8/layout/StepDownProcess"/>
    <dgm:cxn modelId="{61FB6477-134D-44B6-AAA0-565315016905}" type="presParOf" srcId="{D9EE17C3-7C04-4FD4-955A-7EF795A198D8}" destId="{FC14C39C-8997-4740-B320-3E93D71812D2}" srcOrd="0" destOrd="0" presId="urn:microsoft.com/office/officeart/2005/8/layout/StepDownProcess"/>
    <dgm:cxn modelId="{CCD17432-EA93-427F-98CE-4A868175960E}" type="presParOf" srcId="{D9EE17C3-7C04-4FD4-955A-7EF795A198D8}" destId="{B519B289-0BC2-41CF-9510-44DB6D0C75C3}" srcOrd="1" destOrd="0" presId="urn:microsoft.com/office/officeart/2005/8/layout/StepDownProcess"/>
    <dgm:cxn modelId="{B2DE68A5-5789-4FD0-B734-C6456390315D}" type="presParOf" srcId="{D9EE17C3-7C04-4FD4-955A-7EF795A198D8}" destId="{6B145F2C-B0A6-4370-A9A4-311B96AB90B7}" srcOrd="2" destOrd="0" presId="urn:microsoft.com/office/officeart/2005/8/layout/StepDownProcess"/>
    <dgm:cxn modelId="{7706AEDF-F6C5-4329-9D6E-D4E8485F9D9F}" type="presParOf" srcId="{4747D33E-B734-4284-9BD1-A0B69113A214}" destId="{E4733DEE-503C-4379-864B-E038CC044242}" srcOrd="1" destOrd="0" presId="urn:microsoft.com/office/officeart/2005/8/layout/StepDownProcess"/>
    <dgm:cxn modelId="{80105A0A-3C90-4416-B31E-53B7A611A3EF}" type="presParOf" srcId="{4747D33E-B734-4284-9BD1-A0B69113A214}" destId="{E430B515-B3E8-4C00-A41C-83B5CB9361CB}" srcOrd="2" destOrd="0" presId="urn:microsoft.com/office/officeart/2005/8/layout/StepDownProcess"/>
    <dgm:cxn modelId="{570194EC-416F-4DE5-9AC9-9D48BACF5843}" type="presParOf" srcId="{E430B515-B3E8-4C00-A41C-83B5CB9361CB}" destId="{9853C974-BDE6-42B4-8943-3C7734EE01A9}" srcOrd="0" destOrd="0" presId="urn:microsoft.com/office/officeart/2005/8/layout/StepDownProcess"/>
    <dgm:cxn modelId="{54485C94-D8B3-4A25-A7BD-2C982D988FE7}" type="presParOf" srcId="{E430B515-B3E8-4C00-A41C-83B5CB9361CB}" destId="{D07681FB-52A5-44DA-82CA-C1B8B7101375}" srcOrd="1" destOrd="0" presId="urn:microsoft.com/office/officeart/2005/8/layout/StepDownProcess"/>
    <dgm:cxn modelId="{D1D2386F-B783-4F50-B2DE-56048F7D5033}" type="presParOf" srcId="{E430B515-B3E8-4C00-A41C-83B5CB9361CB}" destId="{DD9D828B-FA62-43F2-98BC-8E9796260A77}" srcOrd="2" destOrd="0" presId="urn:microsoft.com/office/officeart/2005/8/layout/StepDownProcess"/>
    <dgm:cxn modelId="{2B970150-70C3-4AF0-AC09-3FF42FA0A018}" type="presParOf" srcId="{4747D33E-B734-4284-9BD1-A0B69113A214}" destId="{DCC78B61-3224-4B56-8FFD-0AE0573FBF78}" srcOrd="3" destOrd="0" presId="urn:microsoft.com/office/officeart/2005/8/layout/StepDownProcess"/>
    <dgm:cxn modelId="{4BEEC63B-EF82-416C-9F71-28206FB73275}" type="presParOf" srcId="{4747D33E-B734-4284-9BD1-A0B69113A214}" destId="{D4AF6B16-63E1-4BF1-B410-07E9A9193BA3}" srcOrd="4" destOrd="0" presId="urn:microsoft.com/office/officeart/2005/8/layout/StepDownProcess"/>
    <dgm:cxn modelId="{D4C11DD3-55F4-4CA6-BD66-546383E772B7}" type="presParOf" srcId="{D4AF6B16-63E1-4BF1-B410-07E9A9193BA3}" destId="{788297A8-D50D-417A-992C-CC68A3A0B2E1}" srcOrd="0" destOrd="0" presId="urn:microsoft.com/office/officeart/2005/8/layout/StepDownProcess"/>
    <dgm:cxn modelId="{044BD5F3-7009-45C9-9DD3-B6958854178C}" type="presParOf" srcId="{D4AF6B16-63E1-4BF1-B410-07E9A9193BA3}" destId="{823BAD8E-A403-49D0-875B-EED565748EC7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Goal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3202A0A-6704-4462-8AD4-4B373701E2E6}">
      <dgm:prSet phldrT="[Text]"/>
      <dgm:spPr/>
      <dgm:t>
        <a:bodyPr/>
        <a:lstStyle/>
        <a:p>
          <a:r>
            <a:rPr lang="en-CA" dirty="0" smtClean="0"/>
            <a:t>Outputs</a:t>
          </a:r>
          <a:endParaRPr lang="en-CA" dirty="0"/>
        </a:p>
      </dgm:t>
    </dgm:pt>
    <dgm:pt modelId="{C3AE9CE3-E9F2-4F65-8309-4083CA4918E3}" type="parTrans" cxnId="{C82BA985-A97B-4B1E-9FBE-142BD0545301}">
      <dgm:prSet/>
      <dgm:spPr/>
      <dgm:t>
        <a:bodyPr/>
        <a:lstStyle/>
        <a:p>
          <a:endParaRPr lang="en-CA"/>
        </a:p>
      </dgm:t>
    </dgm:pt>
    <dgm:pt modelId="{C7BF485D-38A1-4F18-8FD2-BBABE30879F1}" type="sibTrans" cxnId="{C82BA985-A97B-4B1E-9FBE-142BD0545301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r>
            <a:rPr lang="en-CA" dirty="0" smtClean="0"/>
            <a:t>Inputs</a:t>
          </a:r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3284E9A8-5604-4039-AAFE-DA70DC697790}">
      <dgm:prSet phldrT="[Text]"/>
      <dgm:spPr/>
      <dgm:t>
        <a:bodyPr/>
        <a:lstStyle/>
        <a:p>
          <a:r>
            <a:rPr lang="en-CA" dirty="0" smtClean="0"/>
            <a:t>Outcomes</a:t>
          </a:r>
          <a:endParaRPr lang="en-CA" dirty="0"/>
        </a:p>
      </dgm:t>
    </dgm:pt>
    <dgm:pt modelId="{FC1D271F-FAA2-4369-9131-26C5E2FAFD10}" type="parTrans" cxnId="{CC2BC829-841A-450E-B488-38045A7D1B6C}">
      <dgm:prSet/>
      <dgm:spPr/>
      <dgm:t>
        <a:bodyPr/>
        <a:lstStyle/>
        <a:p>
          <a:endParaRPr lang="en-CA"/>
        </a:p>
      </dgm:t>
    </dgm:pt>
    <dgm:pt modelId="{0CCDBF83-AAE4-4CF6-A9BC-42BC0BE9CF97}" type="sibTrans" cxnId="{CC2BC829-841A-450E-B488-38045A7D1B6C}">
      <dgm:prSet/>
      <dgm:spPr/>
      <dgm:t>
        <a:bodyPr/>
        <a:lstStyle/>
        <a:p>
          <a:endParaRPr lang="en-CA"/>
        </a:p>
      </dgm:t>
    </dgm:pt>
    <dgm:pt modelId="{9D118F11-7452-4017-B58C-757FE3E220FF}">
      <dgm:prSet phldrT="[Text]"/>
      <dgm:spPr/>
      <dgm:t>
        <a:bodyPr/>
        <a:lstStyle/>
        <a:p>
          <a:r>
            <a:rPr lang="en-CA" dirty="0" smtClean="0"/>
            <a:t>Activities</a:t>
          </a:r>
          <a:endParaRPr lang="en-CA" dirty="0"/>
        </a:p>
      </dgm:t>
    </dgm:pt>
    <dgm:pt modelId="{CAFD76F8-73E0-4CC2-B839-F3350E02CC5F}" type="sibTrans" cxnId="{A22B1831-D3B1-4285-8C88-AAC486C22949}">
      <dgm:prSet/>
      <dgm:spPr/>
      <dgm:t>
        <a:bodyPr/>
        <a:lstStyle/>
        <a:p>
          <a:endParaRPr lang="en-CA"/>
        </a:p>
      </dgm:t>
    </dgm:pt>
    <dgm:pt modelId="{F92CCC7A-A78D-41D8-8420-458358EB7212}" type="parTrans" cxnId="{A22B1831-D3B1-4285-8C88-AAC486C22949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  <dgm:t>
        <a:bodyPr/>
        <a:lstStyle/>
        <a:p>
          <a:endParaRPr lang="en-CA"/>
        </a:p>
      </dgm:t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3CCBA7C-6F94-4F38-91AF-20E3E979553C}" type="pres">
      <dgm:prSet presAssocID="{3284E9A8-5604-4039-AAFE-DA70DC69779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FC567F-E4D3-4BD2-83AF-BE138C066C94}" type="pres">
      <dgm:prSet presAssocID="{3284E9A8-5604-4039-AAFE-DA70DC697790}" presName="aSpace" presStyleCnt="0"/>
      <dgm:spPr/>
    </dgm:pt>
    <dgm:pt modelId="{D07313CE-26B5-43CC-BA1F-97F50E1F1DBC}" type="pres">
      <dgm:prSet presAssocID="{63202A0A-6704-4462-8AD4-4B373701E2E6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465C44F-A94A-45DD-B03C-EF8F538A31D0}" type="pres">
      <dgm:prSet presAssocID="{63202A0A-6704-4462-8AD4-4B373701E2E6}" presName="aSpace" presStyleCnt="0"/>
      <dgm:spPr/>
    </dgm:pt>
    <dgm:pt modelId="{FAC6E39C-7B0F-4B3F-9521-3FF062295C7F}" type="pres">
      <dgm:prSet presAssocID="{9D118F11-7452-4017-B58C-757FE3E220FF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6303260-7A18-4132-BBC5-8F3BA8D1B806}" type="pres">
      <dgm:prSet presAssocID="{9D118F11-7452-4017-B58C-757FE3E220FF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C6FFFC20-DFC2-4AA7-9B3A-50D403F66822}" type="presOf" srcId="{3284E9A8-5604-4039-AAFE-DA70DC697790}" destId="{73CCBA7C-6F94-4F38-91AF-20E3E979553C}" srcOrd="0" destOrd="0" presId="urn:microsoft.com/office/officeart/2005/8/layout/pyramid2"/>
    <dgm:cxn modelId="{51D34D8D-1B4B-471D-AAA2-BF0559ACFBA5}" type="presOf" srcId="{64B3FA3C-2A69-45D1-94F1-C3E1A03D788B}" destId="{1E36F3DF-A45C-411B-958C-00A114B0C974}" srcOrd="0" destOrd="0" presId="urn:microsoft.com/office/officeart/2005/8/layout/pyramid2"/>
    <dgm:cxn modelId="{A22B1831-D3B1-4285-8C88-AAC486C22949}" srcId="{E6E4C916-0641-49AF-ACBB-179627D63106}" destId="{9D118F11-7452-4017-B58C-757FE3E220FF}" srcOrd="3" destOrd="0" parTransId="{F92CCC7A-A78D-41D8-8420-458358EB7212}" sibTransId="{CAFD76F8-73E0-4CC2-B839-F3350E02CC5F}"/>
    <dgm:cxn modelId="{C82BA985-A97B-4B1E-9FBE-142BD0545301}" srcId="{E6E4C916-0641-49AF-ACBB-179627D63106}" destId="{63202A0A-6704-4462-8AD4-4B373701E2E6}" srcOrd="2" destOrd="0" parTransId="{C3AE9CE3-E9F2-4F65-8309-4083CA4918E3}" sibTransId="{C7BF485D-38A1-4F18-8FD2-BBABE30879F1}"/>
    <dgm:cxn modelId="{9D74B76E-48F4-4AB9-965B-ED96AE8FE121}" type="presOf" srcId="{9D118F11-7452-4017-B58C-757FE3E220FF}" destId="{FAC6E39C-7B0F-4B3F-9521-3FF062295C7F}" srcOrd="0" destOrd="0" presId="urn:microsoft.com/office/officeart/2005/8/layout/pyramid2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163DC4DF-4455-4F65-A306-09509ABF5E2E}" type="presOf" srcId="{63202A0A-6704-4462-8AD4-4B373701E2E6}" destId="{D07313CE-26B5-43CC-BA1F-97F50E1F1DBC}" srcOrd="0" destOrd="0" presId="urn:microsoft.com/office/officeart/2005/8/layout/pyramid2"/>
    <dgm:cxn modelId="{CC2BC829-841A-450E-B488-38045A7D1B6C}" srcId="{E6E4C916-0641-49AF-ACBB-179627D63106}" destId="{3284E9A8-5604-4039-AAFE-DA70DC697790}" srcOrd="1" destOrd="0" parTransId="{FC1D271F-FAA2-4369-9131-26C5E2FAFD10}" sibTransId="{0CCDBF83-AAE4-4CF6-A9BC-42BC0BE9CF97}"/>
    <dgm:cxn modelId="{0106EF94-7367-4C2B-B429-03C1D9504D32}" type="presOf" srcId="{908A581E-6822-4E15-ABFA-E466201FC840}" destId="{3CCA1DE4-DA07-4F8C-B967-FB54E62D5233}" srcOrd="0" destOrd="0" presId="urn:microsoft.com/office/officeart/2005/8/layout/pyramid2"/>
    <dgm:cxn modelId="{1A64F389-5001-40DD-8C3B-FFE59AEB05F4}" type="presOf" srcId="{E6E4C916-0641-49AF-ACBB-179627D63106}" destId="{4DBD6F76-576F-49BB-9811-F4113D7EEAA7}" srcOrd="0" destOrd="0" presId="urn:microsoft.com/office/officeart/2005/8/layout/pyramid2"/>
    <dgm:cxn modelId="{3C337E29-E61E-4162-B5AD-0E283DFCF79A}" type="presParOf" srcId="{4DBD6F76-576F-49BB-9811-F4113D7EEAA7}" destId="{DF078D31-B9B6-4331-8C57-831AAEED33B4}" srcOrd="0" destOrd="0" presId="urn:microsoft.com/office/officeart/2005/8/layout/pyramid2"/>
    <dgm:cxn modelId="{CF922EEC-E8C7-4498-B9AC-6400C98DCF49}" type="presParOf" srcId="{4DBD6F76-576F-49BB-9811-F4113D7EEAA7}" destId="{76A9B54A-EAB1-48AD-A55D-5663C730EE50}" srcOrd="1" destOrd="0" presId="urn:microsoft.com/office/officeart/2005/8/layout/pyramid2"/>
    <dgm:cxn modelId="{504408B6-8A0C-428A-80D6-DF27EAC1F969}" type="presParOf" srcId="{76A9B54A-EAB1-48AD-A55D-5663C730EE50}" destId="{3CCA1DE4-DA07-4F8C-B967-FB54E62D5233}" srcOrd="0" destOrd="0" presId="urn:microsoft.com/office/officeart/2005/8/layout/pyramid2"/>
    <dgm:cxn modelId="{CA5895B6-451E-4C7F-A5EE-ABE0970178C3}" type="presParOf" srcId="{76A9B54A-EAB1-48AD-A55D-5663C730EE50}" destId="{CB27E198-CE2D-4834-9029-8084D358D278}" srcOrd="1" destOrd="0" presId="urn:microsoft.com/office/officeart/2005/8/layout/pyramid2"/>
    <dgm:cxn modelId="{5B739D71-8DA7-4675-BD94-AA560F899E93}" type="presParOf" srcId="{76A9B54A-EAB1-48AD-A55D-5663C730EE50}" destId="{73CCBA7C-6F94-4F38-91AF-20E3E979553C}" srcOrd="2" destOrd="0" presId="urn:microsoft.com/office/officeart/2005/8/layout/pyramid2"/>
    <dgm:cxn modelId="{C2841EC6-FF2E-44FB-B6A9-1FF9C955A51B}" type="presParOf" srcId="{76A9B54A-EAB1-48AD-A55D-5663C730EE50}" destId="{4BFC567F-E4D3-4BD2-83AF-BE138C066C94}" srcOrd="3" destOrd="0" presId="urn:microsoft.com/office/officeart/2005/8/layout/pyramid2"/>
    <dgm:cxn modelId="{31B99B5B-0DBB-4495-9991-E8AB8EE24FF7}" type="presParOf" srcId="{76A9B54A-EAB1-48AD-A55D-5663C730EE50}" destId="{D07313CE-26B5-43CC-BA1F-97F50E1F1DBC}" srcOrd="4" destOrd="0" presId="urn:microsoft.com/office/officeart/2005/8/layout/pyramid2"/>
    <dgm:cxn modelId="{C451DBB9-A92C-40C0-9DB9-4EC04A72117A}" type="presParOf" srcId="{76A9B54A-EAB1-48AD-A55D-5663C730EE50}" destId="{2465C44F-A94A-45DD-B03C-EF8F538A31D0}" srcOrd="5" destOrd="0" presId="urn:microsoft.com/office/officeart/2005/8/layout/pyramid2"/>
    <dgm:cxn modelId="{DC81BB81-18AE-41EE-88CB-74B0D4FF4C76}" type="presParOf" srcId="{76A9B54A-EAB1-48AD-A55D-5663C730EE50}" destId="{FAC6E39C-7B0F-4B3F-9521-3FF062295C7F}" srcOrd="6" destOrd="0" presId="urn:microsoft.com/office/officeart/2005/8/layout/pyramid2"/>
    <dgm:cxn modelId="{B3F95A42-EE95-4E6F-9D4A-CA9C2E54D938}" type="presParOf" srcId="{76A9B54A-EAB1-48AD-A55D-5663C730EE50}" destId="{56303260-7A18-4132-BBC5-8F3BA8D1B806}" srcOrd="7" destOrd="0" presId="urn:microsoft.com/office/officeart/2005/8/layout/pyramid2"/>
    <dgm:cxn modelId="{3DFAC311-786D-479C-AAF8-BDD91444AD7A}" type="presParOf" srcId="{76A9B54A-EAB1-48AD-A55D-5663C730EE50}" destId="{1E36F3DF-A45C-411B-958C-00A114B0C974}" srcOrd="8" destOrd="0" presId="urn:microsoft.com/office/officeart/2005/8/layout/pyramid2"/>
    <dgm:cxn modelId="{74969D27-2798-4830-9A1E-4A7E21B730F9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Goal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3202A0A-6704-4462-8AD4-4B373701E2E6}">
      <dgm:prSet phldrT="[Text]"/>
      <dgm:spPr/>
      <dgm:t>
        <a:bodyPr/>
        <a:lstStyle/>
        <a:p>
          <a:r>
            <a:rPr lang="en-CA" dirty="0" smtClean="0"/>
            <a:t>Outputs</a:t>
          </a:r>
          <a:endParaRPr lang="en-CA" dirty="0"/>
        </a:p>
      </dgm:t>
    </dgm:pt>
    <dgm:pt modelId="{C3AE9CE3-E9F2-4F65-8309-4083CA4918E3}" type="parTrans" cxnId="{C82BA985-A97B-4B1E-9FBE-142BD0545301}">
      <dgm:prSet/>
      <dgm:spPr/>
      <dgm:t>
        <a:bodyPr/>
        <a:lstStyle/>
        <a:p>
          <a:endParaRPr lang="en-CA"/>
        </a:p>
      </dgm:t>
    </dgm:pt>
    <dgm:pt modelId="{C7BF485D-38A1-4F18-8FD2-BBABE30879F1}" type="sibTrans" cxnId="{C82BA985-A97B-4B1E-9FBE-142BD0545301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r>
            <a:rPr lang="en-CA" dirty="0" smtClean="0"/>
            <a:t>Inputs</a:t>
          </a:r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3284E9A8-5604-4039-AAFE-DA70DC697790}">
      <dgm:prSet phldrT="[Text]"/>
      <dgm:spPr/>
      <dgm:t>
        <a:bodyPr/>
        <a:lstStyle/>
        <a:p>
          <a:r>
            <a:rPr lang="en-CA" dirty="0" smtClean="0"/>
            <a:t>Outcomes</a:t>
          </a:r>
          <a:endParaRPr lang="en-CA" dirty="0"/>
        </a:p>
      </dgm:t>
    </dgm:pt>
    <dgm:pt modelId="{FC1D271F-FAA2-4369-9131-26C5E2FAFD10}" type="parTrans" cxnId="{CC2BC829-841A-450E-B488-38045A7D1B6C}">
      <dgm:prSet/>
      <dgm:spPr/>
      <dgm:t>
        <a:bodyPr/>
        <a:lstStyle/>
        <a:p>
          <a:endParaRPr lang="en-CA"/>
        </a:p>
      </dgm:t>
    </dgm:pt>
    <dgm:pt modelId="{0CCDBF83-AAE4-4CF6-A9BC-42BC0BE9CF97}" type="sibTrans" cxnId="{CC2BC829-841A-450E-B488-38045A7D1B6C}">
      <dgm:prSet/>
      <dgm:spPr/>
      <dgm:t>
        <a:bodyPr/>
        <a:lstStyle/>
        <a:p>
          <a:endParaRPr lang="en-CA"/>
        </a:p>
      </dgm:t>
    </dgm:pt>
    <dgm:pt modelId="{9D118F11-7452-4017-B58C-757FE3E220FF}">
      <dgm:prSet phldrT="[Text]"/>
      <dgm:spPr/>
      <dgm:t>
        <a:bodyPr/>
        <a:lstStyle/>
        <a:p>
          <a:r>
            <a:rPr lang="en-CA" dirty="0" smtClean="0"/>
            <a:t>Activities</a:t>
          </a:r>
          <a:endParaRPr lang="en-CA" dirty="0"/>
        </a:p>
      </dgm:t>
    </dgm:pt>
    <dgm:pt modelId="{CAFD76F8-73E0-4CC2-B839-F3350E02CC5F}" type="sibTrans" cxnId="{A22B1831-D3B1-4285-8C88-AAC486C22949}">
      <dgm:prSet/>
      <dgm:spPr/>
      <dgm:t>
        <a:bodyPr/>
        <a:lstStyle/>
        <a:p>
          <a:endParaRPr lang="en-CA"/>
        </a:p>
      </dgm:t>
    </dgm:pt>
    <dgm:pt modelId="{F92CCC7A-A78D-41D8-8420-458358EB7212}" type="parTrans" cxnId="{A22B1831-D3B1-4285-8C88-AAC486C22949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3CCBA7C-6F94-4F38-91AF-20E3E979553C}" type="pres">
      <dgm:prSet presAssocID="{3284E9A8-5604-4039-AAFE-DA70DC69779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FC567F-E4D3-4BD2-83AF-BE138C066C94}" type="pres">
      <dgm:prSet presAssocID="{3284E9A8-5604-4039-AAFE-DA70DC697790}" presName="aSpace" presStyleCnt="0"/>
      <dgm:spPr/>
    </dgm:pt>
    <dgm:pt modelId="{D07313CE-26B5-43CC-BA1F-97F50E1F1DBC}" type="pres">
      <dgm:prSet presAssocID="{63202A0A-6704-4462-8AD4-4B373701E2E6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465C44F-A94A-45DD-B03C-EF8F538A31D0}" type="pres">
      <dgm:prSet presAssocID="{63202A0A-6704-4462-8AD4-4B373701E2E6}" presName="aSpace" presStyleCnt="0"/>
      <dgm:spPr/>
    </dgm:pt>
    <dgm:pt modelId="{FAC6E39C-7B0F-4B3F-9521-3FF062295C7F}" type="pres">
      <dgm:prSet presAssocID="{9D118F11-7452-4017-B58C-757FE3E220FF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6303260-7A18-4132-BBC5-8F3BA8D1B806}" type="pres">
      <dgm:prSet presAssocID="{9D118F11-7452-4017-B58C-757FE3E220FF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3B9F7F0A-13BF-443A-AC69-6D4EBD462EB2}" type="presOf" srcId="{9D118F11-7452-4017-B58C-757FE3E220FF}" destId="{FAC6E39C-7B0F-4B3F-9521-3FF062295C7F}" srcOrd="0" destOrd="0" presId="urn:microsoft.com/office/officeart/2005/8/layout/pyramid2"/>
    <dgm:cxn modelId="{405E26E5-AB59-4A0B-B00F-89A54DE9E4D0}" type="presOf" srcId="{63202A0A-6704-4462-8AD4-4B373701E2E6}" destId="{D07313CE-26B5-43CC-BA1F-97F50E1F1DBC}" srcOrd="0" destOrd="0" presId="urn:microsoft.com/office/officeart/2005/8/layout/pyramid2"/>
    <dgm:cxn modelId="{A22B1831-D3B1-4285-8C88-AAC486C22949}" srcId="{E6E4C916-0641-49AF-ACBB-179627D63106}" destId="{9D118F11-7452-4017-B58C-757FE3E220FF}" srcOrd="3" destOrd="0" parTransId="{F92CCC7A-A78D-41D8-8420-458358EB7212}" sibTransId="{CAFD76F8-73E0-4CC2-B839-F3350E02CC5F}"/>
    <dgm:cxn modelId="{2CAB2A15-4235-4EF2-B746-7A0D3ADA00F5}" type="presOf" srcId="{E6E4C916-0641-49AF-ACBB-179627D63106}" destId="{4DBD6F76-576F-49BB-9811-F4113D7EEAA7}" srcOrd="0" destOrd="0" presId="urn:microsoft.com/office/officeart/2005/8/layout/pyramid2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CC2BC829-841A-450E-B488-38045A7D1B6C}" srcId="{E6E4C916-0641-49AF-ACBB-179627D63106}" destId="{3284E9A8-5604-4039-AAFE-DA70DC697790}" srcOrd="1" destOrd="0" parTransId="{FC1D271F-FAA2-4369-9131-26C5E2FAFD10}" sibTransId="{0CCDBF83-AAE4-4CF6-A9BC-42BC0BE9CF97}"/>
    <dgm:cxn modelId="{C82BA985-A97B-4B1E-9FBE-142BD0545301}" srcId="{E6E4C916-0641-49AF-ACBB-179627D63106}" destId="{63202A0A-6704-4462-8AD4-4B373701E2E6}" srcOrd="2" destOrd="0" parTransId="{C3AE9CE3-E9F2-4F65-8309-4083CA4918E3}" sibTransId="{C7BF485D-38A1-4F18-8FD2-BBABE30879F1}"/>
    <dgm:cxn modelId="{B0742F43-A3D7-4636-B17A-FFF51380D85F}" type="presOf" srcId="{64B3FA3C-2A69-45D1-94F1-C3E1A03D788B}" destId="{1E36F3DF-A45C-411B-958C-00A114B0C974}" srcOrd="0" destOrd="0" presId="urn:microsoft.com/office/officeart/2005/8/layout/pyramid2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7F86C0B8-23E7-441D-B038-A628C902E80F}" type="presOf" srcId="{3284E9A8-5604-4039-AAFE-DA70DC697790}" destId="{73CCBA7C-6F94-4F38-91AF-20E3E979553C}" srcOrd="0" destOrd="0" presId="urn:microsoft.com/office/officeart/2005/8/layout/pyramid2"/>
    <dgm:cxn modelId="{944B64D6-1CD6-4084-9161-A489F3F37313}" type="presOf" srcId="{908A581E-6822-4E15-ABFA-E466201FC840}" destId="{3CCA1DE4-DA07-4F8C-B967-FB54E62D5233}" srcOrd="0" destOrd="0" presId="urn:microsoft.com/office/officeart/2005/8/layout/pyramid2"/>
    <dgm:cxn modelId="{20A1B361-DE3C-4C8C-92FF-A47EAB368BDE}" type="presParOf" srcId="{4DBD6F76-576F-49BB-9811-F4113D7EEAA7}" destId="{DF078D31-B9B6-4331-8C57-831AAEED33B4}" srcOrd="0" destOrd="0" presId="urn:microsoft.com/office/officeart/2005/8/layout/pyramid2"/>
    <dgm:cxn modelId="{27A702C6-D3DA-455E-929E-0E3840124093}" type="presParOf" srcId="{4DBD6F76-576F-49BB-9811-F4113D7EEAA7}" destId="{76A9B54A-EAB1-48AD-A55D-5663C730EE50}" srcOrd="1" destOrd="0" presId="urn:microsoft.com/office/officeart/2005/8/layout/pyramid2"/>
    <dgm:cxn modelId="{236A1C74-0281-4CB0-8576-577EBF30885A}" type="presParOf" srcId="{76A9B54A-EAB1-48AD-A55D-5663C730EE50}" destId="{3CCA1DE4-DA07-4F8C-B967-FB54E62D5233}" srcOrd="0" destOrd="0" presId="urn:microsoft.com/office/officeart/2005/8/layout/pyramid2"/>
    <dgm:cxn modelId="{A8C835B4-CF2D-4C8E-BA7B-1723536F286F}" type="presParOf" srcId="{76A9B54A-EAB1-48AD-A55D-5663C730EE50}" destId="{CB27E198-CE2D-4834-9029-8084D358D278}" srcOrd="1" destOrd="0" presId="urn:microsoft.com/office/officeart/2005/8/layout/pyramid2"/>
    <dgm:cxn modelId="{7D79BEAD-1A8C-45A8-8408-E1BF23729AF5}" type="presParOf" srcId="{76A9B54A-EAB1-48AD-A55D-5663C730EE50}" destId="{73CCBA7C-6F94-4F38-91AF-20E3E979553C}" srcOrd="2" destOrd="0" presId="urn:microsoft.com/office/officeart/2005/8/layout/pyramid2"/>
    <dgm:cxn modelId="{00B61690-F0D1-435F-9671-A2EE01E67B8A}" type="presParOf" srcId="{76A9B54A-EAB1-48AD-A55D-5663C730EE50}" destId="{4BFC567F-E4D3-4BD2-83AF-BE138C066C94}" srcOrd="3" destOrd="0" presId="urn:microsoft.com/office/officeart/2005/8/layout/pyramid2"/>
    <dgm:cxn modelId="{69CCF548-4DA6-4496-A9AF-0E2DEFD4C054}" type="presParOf" srcId="{76A9B54A-EAB1-48AD-A55D-5663C730EE50}" destId="{D07313CE-26B5-43CC-BA1F-97F50E1F1DBC}" srcOrd="4" destOrd="0" presId="urn:microsoft.com/office/officeart/2005/8/layout/pyramid2"/>
    <dgm:cxn modelId="{26CDE33A-074E-4633-9037-E1E47818C49F}" type="presParOf" srcId="{76A9B54A-EAB1-48AD-A55D-5663C730EE50}" destId="{2465C44F-A94A-45DD-B03C-EF8F538A31D0}" srcOrd="5" destOrd="0" presId="urn:microsoft.com/office/officeart/2005/8/layout/pyramid2"/>
    <dgm:cxn modelId="{0F75C751-15A9-4A73-94A6-C9ADB5F720B7}" type="presParOf" srcId="{76A9B54A-EAB1-48AD-A55D-5663C730EE50}" destId="{FAC6E39C-7B0F-4B3F-9521-3FF062295C7F}" srcOrd="6" destOrd="0" presId="urn:microsoft.com/office/officeart/2005/8/layout/pyramid2"/>
    <dgm:cxn modelId="{49A72D81-BBA6-483E-AB26-0BA2C2ECEFDB}" type="presParOf" srcId="{76A9B54A-EAB1-48AD-A55D-5663C730EE50}" destId="{56303260-7A18-4132-BBC5-8F3BA8D1B806}" srcOrd="7" destOrd="0" presId="urn:microsoft.com/office/officeart/2005/8/layout/pyramid2"/>
    <dgm:cxn modelId="{033C54FD-09D0-43D5-BA6B-3C1A72EB9A27}" type="presParOf" srcId="{76A9B54A-EAB1-48AD-A55D-5663C730EE50}" destId="{1E36F3DF-A45C-411B-958C-00A114B0C974}" srcOrd="8" destOrd="0" presId="urn:microsoft.com/office/officeart/2005/8/layout/pyramid2"/>
    <dgm:cxn modelId="{6FDE04D0-2DFE-43C3-9FD4-1254A30A2D65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Goal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3202A0A-6704-4462-8AD4-4B373701E2E6}">
      <dgm:prSet phldrT="[Text]"/>
      <dgm:spPr/>
      <dgm:t>
        <a:bodyPr/>
        <a:lstStyle/>
        <a:p>
          <a:r>
            <a:rPr lang="en-CA" dirty="0" smtClean="0"/>
            <a:t>Outputs</a:t>
          </a:r>
          <a:endParaRPr lang="en-CA" dirty="0"/>
        </a:p>
      </dgm:t>
    </dgm:pt>
    <dgm:pt modelId="{C3AE9CE3-E9F2-4F65-8309-4083CA4918E3}" type="parTrans" cxnId="{C82BA985-A97B-4B1E-9FBE-142BD0545301}">
      <dgm:prSet/>
      <dgm:spPr/>
      <dgm:t>
        <a:bodyPr/>
        <a:lstStyle/>
        <a:p>
          <a:endParaRPr lang="en-CA"/>
        </a:p>
      </dgm:t>
    </dgm:pt>
    <dgm:pt modelId="{C7BF485D-38A1-4F18-8FD2-BBABE30879F1}" type="sibTrans" cxnId="{C82BA985-A97B-4B1E-9FBE-142BD0545301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r>
            <a:rPr lang="en-CA" dirty="0" smtClean="0"/>
            <a:t>Inputs</a:t>
          </a:r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3284E9A8-5604-4039-AAFE-DA70DC697790}">
      <dgm:prSet phldrT="[Text]"/>
      <dgm:spPr/>
      <dgm:t>
        <a:bodyPr/>
        <a:lstStyle/>
        <a:p>
          <a:r>
            <a:rPr lang="en-CA" dirty="0" smtClean="0"/>
            <a:t>Outcomes</a:t>
          </a:r>
          <a:endParaRPr lang="en-CA" dirty="0"/>
        </a:p>
      </dgm:t>
    </dgm:pt>
    <dgm:pt modelId="{FC1D271F-FAA2-4369-9131-26C5E2FAFD10}" type="parTrans" cxnId="{CC2BC829-841A-450E-B488-38045A7D1B6C}">
      <dgm:prSet/>
      <dgm:spPr/>
      <dgm:t>
        <a:bodyPr/>
        <a:lstStyle/>
        <a:p>
          <a:endParaRPr lang="en-CA"/>
        </a:p>
      </dgm:t>
    </dgm:pt>
    <dgm:pt modelId="{0CCDBF83-AAE4-4CF6-A9BC-42BC0BE9CF97}" type="sibTrans" cxnId="{CC2BC829-841A-450E-B488-38045A7D1B6C}">
      <dgm:prSet/>
      <dgm:spPr/>
      <dgm:t>
        <a:bodyPr/>
        <a:lstStyle/>
        <a:p>
          <a:endParaRPr lang="en-CA"/>
        </a:p>
      </dgm:t>
    </dgm:pt>
    <dgm:pt modelId="{9D118F11-7452-4017-B58C-757FE3E220FF}">
      <dgm:prSet phldrT="[Text]"/>
      <dgm:spPr/>
      <dgm:t>
        <a:bodyPr/>
        <a:lstStyle/>
        <a:p>
          <a:r>
            <a:rPr lang="en-CA" dirty="0" smtClean="0"/>
            <a:t>Activities</a:t>
          </a:r>
          <a:endParaRPr lang="en-CA" dirty="0"/>
        </a:p>
      </dgm:t>
    </dgm:pt>
    <dgm:pt modelId="{CAFD76F8-73E0-4CC2-B839-F3350E02CC5F}" type="sibTrans" cxnId="{A22B1831-D3B1-4285-8C88-AAC486C22949}">
      <dgm:prSet/>
      <dgm:spPr/>
      <dgm:t>
        <a:bodyPr/>
        <a:lstStyle/>
        <a:p>
          <a:endParaRPr lang="en-CA"/>
        </a:p>
      </dgm:t>
    </dgm:pt>
    <dgm:pt modelId="{F92CCC7A-A78D-41D8-8420-458358EB7212}" type="parTrans" cxnId="{A22B1831-D3B1-4285-8C88-AAC486C22949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3CCBA7C-6F94-4F38-91AF-20E3E979553C}" type="pres">
      <dgm:prSet presAssocID="{3284E9A8-5604-4039-AAFE-DA70DC69779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FC567F-E4D3-4BD2-83AF-BE138C066C94}" type="pres">
      <dgm:prSet presAssocID="{3284E9A8-5604-4039-AAFE-DA70DC697790}" presName="aSpace" presStyleCnt="0"/>
      <dgm:spPr/>
    </dgm:pt>
    <dgm:pt modelId="{D07313CE-26B5-43CC-BA1F-97F50E1F1DBC}" type="pres">
      <dgm:prSet presAssocID="{63202A0A-6704-4462-8AD4-4B373701E2E6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465C44F-A94A-45DD-B03C-EF8F538A31D0}" type="pres">
      <dgm:prSet presAssocID="{63202A0A-6704-4462-8AD4-4B373701E2E6}" presName="aSpace" presStyleCnt="0"/>
      <dgm:spPr/>
    </dgm:pt>
    <dgm:pt modelId="{FAC6E39C-7B0F-4B3F-9521-3FF062295C7F}" type="pres">
      <dgm:prSet presAssocID="{9D118F11-7452-4017-B58C-757FE3E220FF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6303260-7A18-4132-BBC5-8F3BA8D1B806}" type="pres">
      <dgm:prSet presAssocID="{9D118F11-7452-4017-B58C-757FE3E220FF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07F3C686-C3A9-47BB-8FC7-C90026F0BB11}" type="presOf" srcId="{3284E9A8-5604-4039-AAFE-DA70DC697790}" destId="{73CCBA7C-6F94-4F38-91AF-20E3E979553C}" srcOrd="0" destOrd="0" presId="urn:microsoft.com/office/officeart/2005/8/layout/pyramid2"/>
    <dgm:cxn modelId="{7B4AAF1E-63A1-4D7B-9404-16E11D7706D1}" type="presOf" srcId="{E6E4C916-0641-49AF-ACBB-179627D63106}" destId="{4DBD6F76-576F-49BB-9811-F4113D7EEAA7}" srcOrd="0" destOrd="0" presId="urn:microsoft.com/office/officeart/2005/8/layout/pyramid2"/>
    <dgm:cxn modelId="{6D37D86F-50FF-496E-A285-C587903FB2F2}" type="presOf" srcId="{9D118F11-7452-4017-B58C-757FE3E220FF}" destId="{FAC6E39C-7B0F-4B3F-9521-3FF062295C7F}" srcOrd="0" destOrd="0" presId="urn:microsoft.com/office/officeart/2005/8/layout/pyramid2"/>
    <dgm:cxn modelId="{A22B1831-D3B1-4285-8C88-AAC486C22949}" srcId="{E6E4C916-0641-49AF-ACBB-179627D63106}" destId="{9D118F11-7452-4017-B58C-757FE3E220FF}" srcOrd="3" destOrd="0" parTransId="{F92CCC7A-A78D-41D8-8420-458358EB7212}" sibTransId="{CAFD76F8-73E0-4CC2-B839-F3350E02CC5F}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63C389BA-AF9F-43BC-A1B0-66AD2DFB3175}" type="presOf" srcId="{63202A0A-6704-4462-8AD4-4B373701E2E6}" destId="{D07313CE-26B5-43CC-BA1F-97F50E1F1DBC}" srcOrd="0" destOrd="0" presId="urn:microsoft.com/office/officeart/2005/8/layout/pyramid2"/>
    <dgm:cxn modelId="{CC2BC829-841A-450E-B488-38045A7D1B6C}" srcId="{E6E4C916-0641-49AF-ACBB-179627D63106}" destId="{3284E9A8-5604-4039-AAFE-DA70DC697790}" srcOrd="1" destOrd="0" parTransId="{FC1D271F-FAA2-4369-9131-26C5E2FAFD10}" sibTransId="{0CCDBF83-AAE4-4CF6-A9BC-42BC0BE9CF97}"/>
    <dgm:cxn modelId="{C82BA985-A97B-4B1E-9FBE-142BD0545301}" srcId="{E6E4C916-0641-49AF-ACBB-179627D63106}" destId="{63202A0A-6704-4462-8AD4-4B373701E2E6}" srcOrd="2" destOrd="0" parTransId="{C3AE9CE3-E9F2-4F65-8309-4083CA4918E3}" sibTransId="{C7BF485D-38A1-4F18-8FD2-BBABE30879F1}"/>
    <dgm:cxn modelId="{C041F605-5DF8-4E65-AA37-19C8DB52CCDA}" type="presOf" srcId="{908A581E-6822-4E15-ABFA-E466201FC840}" destId="{3CCA1DE4-DA07-4F8C-B967-FB54E62D5233}" srcOrd="0" destOrd="0" presId="urn:microsoft.com/office/officeart/2005/8/layout/pyramid2"/>
    <dgm:cxn modelId="{342D364B-1444-4162-A21C-15FD3B6D5322}" type="presOf" srcId="{64B3FA3C-2A69-45D1-94F1-C3E1A03D788B}" destId="{1E36F3DF-A45C-411B-958C-00A114B0C974}" srcOrd="0" destOrd="0" presId="urn:microsoft.com/office/officeart/2005/8/layout/pyramid2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E60063D2-B7B8-4D14-8871-8ABD7332794E}" type="presParOf" srcId="{4DBD6F76-576F-49BB-9811-F4113D7EEAA7}" destId="{DF078D31-B9B6-4331-8C57-831AAEED33B4}" srcOrd="0" destOrd="0" presId="urn:microsoft.com/office/officeart/2005/8/layout/pyramid2"/>
    <dgm:cxn modelId="{19E3212F-9F94-4E2F-A069-F29C6EDD1C8A}" type="presParOf" srcId="{4DBD6F76-576F-49BB-9811-F4113D7EEAA7}" destId="{76A9B54A-EAB1-48AD-A55D-5663C730EE50}" srcOrd="1" destOrd="0" presId="urn:microsoft.com/office/officeart/2005/8/layout/pyramid2"/>
    <dgm:cxn modelId="{5F56CB3F-C569-4309-A646-F2A7346DC8B2}" type="presParOf" srcId="{76A9B54A-EAB1-48AD-A55D-5663C730EE50}" destId="{3CCA1DE4-DA07-4F8C-B967-FB54E62D5233}" srcOrd="0" destOrd="0" presId="urn:microsoft.com/office/officeart/2005/8/layout/pyramid2"/>
    <dgm:cxn modelId="{788E7A2E-2C67-49B4-A1B2-381D9A2CE6BA}" type="presParOf" srcId="{76A9B54A-EAB1-48AD-A55D-5663C730EE50}" destId="{CB27E198-CE2D-4834-9029-8084D358D278}" srcOrd="1" destOrd="0" presId="urn:microsoft.com/office/officeart/2005/8/layout/pyramid2"/>
    <dgm:cxn modelId="{0A8EF068-19FD-4F1E-8F6C-22E997518744}" type="presParOf" srcId="{76A9B54A-EAB1-48AD-A55D-5663C730EE50}" destId="{73CCBA7C-6F94-4F38-91AF-20E3E979553C}" srcOrd="2" destOrd="0" presId="urn:microsoft.com/office/officeart/2005/8/layout/pyramid2"/>
    <dgm:cxn modelId="{679D8E7A-95F3-4E35-924A-AFF8F4560CFA}" type="presParOf" srcId="{76A9B54A-EAB1-48AD-A55D-5663C730EE50}" destId="{4BFC567F-E4D3-4BD2-83AF-BE138C066C94}" srcOrd="3" destOrd="0" presId="urn:microsoft.com/office/officeart/2005/8/layout/pyramid2"/>
    <dgm:cxn modelId="{722A5C33-1919-4F92-8E8A-E16D51182258}" type="presParOf" srcId="{76A9B54A-EAB1-48AD-A55D-5663C730EE50}" destId="{D07313CE-26B5-43CC-BA1F-97F50E1F1DBC}" srcOrd="4" destOrd="0" presId="urn:microsoft.com/office/officeart/2005/8/layout/pyramid2"/>
    <dgm:cxn modelId="{F8B05095-DF51-4E44-BA4A-B0A6E81997F5}" type="presParOf" srcId="{76A9B54A-EAB1-48AD-A55D-5663C730EE50}" destId="{2465C44F-A94A-45DD-B03C-EF8F538A31D0}" srcOrd="5" destOrd="0" presId="urn:microsoft.com/office/officeart/2005/8/layout/pyramid2"/>
    <dgm:cxn modelId="{5DB43C18-26CC-4A10-9589-7F3E15846E1F}" type="presParOf" srcId="{76A9B54A-EAB1-48AD-A55D-5663C730EE50}" destId="{FAC6E39C-7B0F-4B3F-9521-3FF062295C7F}" srcOrd="6" destOrd="0" presId="urn:microsoft.com/office/officeart/2005/8/layout/pyramid2"/>
    <dgm:cxn modelId="{5347D85F-CB70-4DAF-B1F4-F6BE5F6B99FD}" type="presParOf" srcId="{76A9B54A-EAB1-48AD-A55D-5663C730EE50}" destId="{56303260-7A18-4132-BBC5-8F3BA8D1B806}" srcOrd="7" destOrd="0" presId="urn:microsoft.com/office/officeart/2005/8/layout/pyramid2"/>
    <dgm:cxn modelId="{7ECB0421-CCDF-4661-B3A1-812ABB242D37}" type="presParOf" srcId="{76A9B54A-EAB1-48AD-A55D-5663C730EE50}" destId="{1E36F3DF-A45C-411B-958C-00A114B0C974}" srcOrd="8" destOrd="0" presId="urn:microsoft.com/office/officeart/2005/8/layout/pyramid2"/>
    <dgm:cxn modelId="{214F0DFE-CE19-43FE-8D61-30EE58E4CA2D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Indicator(s) for Goal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r>
            <a:rPr lang="en-CA" dirty="0" smtClean="0"/>
            <a:t>Descriptors of Inputs</a:t>
          </a:r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3284E9A8-5604-4039-AAFE-DA70DC697790}">
      <dgm:prSet phldrT="[Text]"/>
      <dgm:spPr/>
      <dgm:t>
        <a:bodyPr/>
        <a:lstStyle/>
        <a:p>
          <a:r>
            <a:rPr lang="en-CA" dirty="0" smtClean="0"/>
            <a:t>Indicator(s) for Outcomes</a:t>
          </a:r>
          <a:endParaRPr lang="en-CA" dirty="0"/>
        </a:p>
      </dgm:t>
    </dgm:pt>
    <dgm:pt modelId="{FC1D271F-FAA2-4369-9131-26C5E2FAFD10}" type="parTrans" cxnId="{CC2BC829-841A-450E-B488-38045A7D1B6C}">
      <dgm:prSet/>
      <dgm:spPr/>
      <dgm:t>
        <a:bodyPr/>
        <a:lstStyle/>
        <a:p>
          <a:endParaRPr lang="en-CA"/>
        </a:p>
      </dgm:t>
    </dgm:pt>
    <dgm:pt modelId="{0CCDBF83-AAE4-4CF6-A9BC-42BC0BE9CF97}" type="sibTrans" cxnId="{CC2BC829-841A-450E-B488-38045A7D1B6C}">
      <dgm:prSet/>
      <dgm:spPr/>
      <dgm:t>
        <a:bodyPr/>
        <a:lstStyle/>
        <a:p>
          <a:endParaRPr lang="en-CA"/>
        </a:p>
      </dgm:t>
    </dgm:pt>
    <dgm:pt modelId="{CCA111A3-F312-407D-91A2-B536DE6CF885}">
      <dgm:prSet phldrT="[Text]"/>
      <dgm:spPr/>
      <dgm:t>
        <a:bodyPr/>
        <a:lstStyle/>
        <a:p>
          <a:r>
            <a:rPr lang="en-CA" dirty="0" smtClean="0"/>
            <a:t>Descriptors of Outputs</a:t>
          </a:r>
          <a:endParaRPr lang="en-CA" dirty="0"/>
        </a:p>
      </dgm:t>
    </dgm:pt>
    <dgm:pt modelId="{43F81B46-0A4A-46C4-8858-952EA61612EB}" type="parTrans" cxnId="{997DB0A0-C27F-474E-99C3-6855152259CD}">
      <dgm:prSet/>
      <dgm:spPr/>
      <dgm:t>
        <a:bodyPr/>
        <a:lstStyle/>
        <a:p>
          <a:endParaRPr lang="en-CA"/>
        </a:p>
      </dgm:t>
    </dgm:pt>
    <dgm:pt modelId="{0F2EA67D-7A13-4381-88E9-4C099C612417}" type="sibTrans" cxnId="{997DB0A0-C27F-474E-99C3-6855152259CD}">
      <dgm:prSet/>
      <dgm:spPr/>
      <dgm:t>
        <a:bodyPr/>
        <a:lstStyle/>
        <a:p>
          <a:endParaRPr lang="en-CA"/>
        </a:p>
      </dgm:t>
    </dgm:pt>
    <dgm:pt modelId="{1EE899BB-69B6-4CAE-A10F-0E73C75E61A5}">
      <dgm:prSet phldrT="[Text]"/>
      <dgm:spPr/>
      <dgm:t>
        <a:bodyPr/>
        <a:lstStyle/>
        <a:p>
          <a:r>
            <a:rPr lang="en-CA" dirty="0" smtClean="0"/>
            <a:t>Descriptors of Activities</a:t>
          </a:r>
          <a:endParaRPr lang="en-CA" dirty="0"/>
        </a:p>
      </dgm:t>
    </dgm:pt>
    <dgm:pt modelId="{53BFE8CA-1496-4A70-B338-38D5FB0B1685}" type="parTrans" cxnId="{242B5B8E-F27A-40A8-A21E-63EE1EACBAB8}">
      <dgm:prSet/>
      <dgm:spPr/>
      <dgm:t>
        <a:bodyPr/>
        <a:lstStyle/>
        <a:p>
          <a:endParaRPr lang="en-CA"/>
        </a:p>
      </dgm:t>
    </dgm:pt>
    <dgm:pt modelId="{264D2747-5654-499C-B966-53E5D4F52151}" type="sibTrans" cxnId="{242B5B8E-F27A-40A8-A21E-63EE1EACBAB8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3CCBA7C-6F94-4F38-91AF-20E3E979553C}" type="pres">
      <dgm:prSet presAssocID="{3284E9A8-5604-4039-AAFE-DA70DC69779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FC567F-E4D3-4BD2-83AF-BE138C066C94}" type="pres">
      <dgm:prSet presAssocID="{3284E9A8-5604-4039-AAFE-DA70DC697790}" presName="aSpace" presStyleCnt="0"/>
      <dgm:spPr/>
    </dgm:pt>
    <dgm:pt modelId="{CF21FA29-D5F4-4BBF-8ACA-B18CEA1176A7}" type="pres">
      <dgm:prSet presAssocID="{CCA111A3-F312-407D-91A2-B536DE6CF885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C202B02-99CF-45E5-955A-1988B11AB525}" type="pres">
      <dgm:prSet presAssocID="{CCA111A3-F312-407D-91A2-B536DE6CF885}" presName="aSpace" presStyleCnt="0"/>
      <dgm:spPr/>
    </dgm:pt>
    <dgm:pt modelId="{BF92D303-D116-4426-816B-6339E51C2D43}" type="pres">
      <dgm:prSet presAssocID="{1EE899BB-69B6-4CAE-A10F-0E73C75E61A5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D1E31FE-4617-4869-B0F0-003980D14C94}" type="pres">
      <dgm:prSet presAssocID="{1EE899BB-69B6-4CAE-A10F-0E73C75E61A5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242B5B8E-F27A-40A8-A21E-63EE1EACBAB8}" srcId="{E6E4C916-0641-49AF-ACBB-179627D63106}" destId="{1EE899BB-69B6-4CAE-A10F-0E73C75E61A5}" srcOrd="3" destOrd="0" parTransId="{53BFE8CA-1496-4A70-B338-38D5FB0B1685}" sibTransId="{264D2747-5654-499C-B966-53E5D4F52151}"/>
    <dgm:cxn modelId="{8ABEF44B-8E00-49D5-8D73-0FF01BD010C7}" type="presOf" srcId="{CCA111A3-F312-407D-91A2-B536DE6CF885}" destId="{CF21FA29-D5F4-4BBF-8ACA-B18CEA1176A7}" srcOrd="0" destOrd="0" presId="urn:microsoft.com/office/officeart/2005/8/layout/pyramid2"/>
    <dgm:cxn modelId="{6502FAA0-EDBB-4BEE-A3C0-ED3E012AD71A}" type="presOf" srcId="{3284E9A8-5604-4039-AAFE-DA70DC697790}" destId="{73CCBA7C-6F94-4F38-91AF-20E3E979553C}" srcOrd="0" destOrd="0" presId="urn:microsoft.com/office/officeart/2005/8/layout/pyramid2"/>
    <dgm:cxn modelId="{42E92FB9-F288-4354-B2DC-36B0FDB12DD7}" type="presOf" srcId="{E6E4C916-0641-49AF-ACBB-179627D63106}" destId="{4DBD6F76-576F-49BB-9811-F4113D7EEAA7}" srcOrd="0" destOrd="0" presId="urn:microsoft.com/office/officeart/2005/8/layout/pyramid2"/>
    <dgm:cxn modelId="{48BDEBE4-709C-42DA-A6AB-6795725849CC}" type="presOf" srcId="{908A581E-6822-4E15-ABFA-E466201FC840}" destId="{3CCA1DE4-DA07-4F8C-B967-FB54E62D5233}" srcOrd="0" destOrd="0" presId="urn:microsoft.com/office/officeart/2005/8/layout/pyramid2"/>
    <dgm:cxn modelId="{997DB0A0-C27F-474E-99C3-6855152259CD}" srcId="{E6E4C916-0641-49AF-ACBB-179627D63106}" destId="{CCA111A3-F312-407D-91A2-B536DE6CF885}" srcOrd="2" destOrd="0" parTransId="{43F81B46-0A4A-46C4-8858-952EA61612EB}" sibTransId="{0F2EA67D-7A13-4381-88E9-4C099C612417}"/>
    <dgm:cxn modelId="{CC2BC829-841A-450E-B488-38045A7D1B6C}" srcId="{E6E4C916-0641-49AF-ACBB-179627D63106}" destId="{3284E9A8-5604-4039-AAFE-DA70DC697790}" srcOrd="1" destOrd="0" parTransId="{FC1D271F-FAA2-4369-9131-26C5E2FAFD10}" sibTransId="{0CCDBF83-AAE4-4CF6-A9BC-42BC0BE9CF97}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71A209B9-EF73-49C3-9EA2-5E875E1A62B2}" type="presOf" srcId="{1EE899BB-69B6-4CAE-A10F-0E73C75E61A5}" destId="{BF92D303-D116-4426-816B-6339E51C2D43}" srcOrd="0" destOrd="0" presId="urn:microsoft.com/office/officeart/2005/8/layout/pyramid2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6D9A57AB-7C88-4DC5-A960-3F23180563C8}" type="presOf" srcId="{64B3FA3C-2A69-45D1-94F1-C3E1A03D788B}" destId="{1E36F3DF-A45C-411B-958C-00A114B0C974}" srcOrd="0" destOrd="0" presId="urn:microsoft.com/office/officeart/2005/8/layout/pyramid2"/>
    <dgm:cxn modelId="{933AF127-E0C6-4BA5-B4F5-E0947749A4C3}" type="presParOf" srcId="{4DBD6F76-576F-49BB-9811-F4113D7EEAA7}" destId="{DF078D31-B9B6-4331-8C57-831AAEED33B4}" srcOrd="0" destOrd="0" presId="urn:microsoft.com/office/officeart/2005/8/layout/pyramid2"/>
    <dgm:cxn modelId="{1482F9E4-3A40-49C5-B821-E13A5CFC1728}" type="presParOf" srcId="{4DBD6F76-576F-49BB-9811-F4113D7EEAA7}" destId="{76A9B54A-EAB1-48AD-A55D-5663C730EE50}" srcOrd="1" destOrd="0" presId="urn:microsoft.com/office/officeart/2005/8/layout/pyramid2"/>
    <dgm:cxn modelId="{BBF06254-3B23-425E-ADD2-AF4AFC8C96F8}" type="presParOf" srcId="{76A9B54A-EAB1-48AD-A55D-5663C730EE50}" destId="{3CCA1DE4-DA07-4F8C-B967-FB54E62D5233}" srcOrd="0" destOrd="0" presId="urn:microsoft.com/office/officeart/2005/8/layout/pyramid2"/>
    <dgm:cxn modelId="{92EB58FA-B371-4CED-B6E9-DEA08B54DC44}" type="presParOf" srcId="{76A9B54A-EAB1-48AD-A55D-5663C730EE50}" destId="{CB27E198-CE2D-4834-9029-8084D358D278}" srcOrd="1" destOrd="0" presId="urn:microsoft.com/office/officeart/2005/8/layout/pyramid2"/>
    <dgm:cxn modelId="{EB877F4F-F249-4EC3-81BF-1D42D621AE79}" type="presParOf" srcId="{76A9B54A-EAB1-48AD-A55D-5663C730EE50}" destId="{73CCBA7C-6F94-4F38-91AF-20E3E979553C}" srcOrd="2" destOrd="0" presId="urn:microsoft.com/office/officeart/2005/8/layout/pyramid2"/>
    <dgm:cxn modelId="{E5DBEF9B-0126-4E63-9C01-AAAA941EAAFE}" type="presParOf" srcId="{76A9B54A-EAB1-48AD-A55D-5663C730EE50}" destId="{4BFC567F-E4D3-4BD2-83AF-BE138C066C94}" srcOrd="3" destOrd="0" presId="urn:microsoft.com/office/officeart/2005/8/layout/pyramid2"/>
    <dgm:cxn modelId="{46BDFDB6-103B-497F-919C-869EE42A97D9}" type="presParOf" srcId="{76A9B54A-EAB1-48AD-A55D-5663C730EE50}" destId="{CF21FA29-D5F4-4BBF-8ACA-B18CEA1176A7}" srcOrd="4" destOrd="0" presId="urn:microsoft.com/office/officeart/2005/8/layout/pyramid2"/>
    <dgm:cxn modelId="{DE1918FF-0611-47BE-9824-6A804A115BCD}" type="presParOf" srcId="{76A9B54A-EAB1-48AD-A55D-5663C730EE50}" destId="{0C202B02-99CF-45E5-955A-1988B11AB525}" srcOrd="5" destOrd="0" presId="urn:microsoft.com/office/officeart/2005/8/layout/pyramid2"/>
    <dgm:cxn modelId="{BE9254E5-6CCF-4718-9F39-D661FDB37197}" type="presParOf" srcId="{76A9B54A-EAB1-48AD-A55D-5663C730EE50}" destId="{BF92D303-D116-4426-816B-6339E51C2D43}" srcOrd="6" destOrd="0" presId="urn:microsoft.com/office/officeart/2005/8/layout/pyramid2"/>
    <dgm:cxn modelId="{742FB163-BDBC-4C48-BB04-3DC2F601D666}" type="presParOf" srcId="{76A9B54A-EAB1-48AD-A55D-5663C730EE50}" destId="{8D1E31FE-4617-4869-B0F0-003980D14C94}" srcOrd="7" destOrd="0" presId="urn:microsoft.com/office/officeart/2005/8/layout/pyramid2"/>
    <dgm:cxn modelId="{3672B86B-65BC-42CE-9C74-4BBF3CE33895}" type="presParOf" srcId="{76A9B54A-EAB1-48AD-A55D-5663C730EE50}" destId="{1E36F3DF-A45C-411B-958C-00A114B0C974}" srcOrd="8" destOrd="0" presId="urn:microsoft.com/office/officeart/2005/8/layout/pyramid2"/>
    <dgm:cxn modelId="{2B3883B8-4BCC-43E6-A4FF-C29B216CC2DD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6E4C916-0641-49AF-ACBB-179627D631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8A581E-6822-4E15-ABFA-E466201FC840}">
      <dgm:prSet phldrT="[Text]"/>
      <dgm:spPr/>
      <dgm:t>
        <a:bodyPr/>
        <a:lstStyle/>
        <a:p>
          <a:r>
            <a:rPr lang="en-CA" dirty="0" smtClean="0"/>
            <a:t>Indicator(s) for Goal</a:t>
          </a:r>
          <a:endParaRPr lang="en-CA" dirty="0"/>
        </a:p>
      </dgm:t>
    </dgm:pt>
    <dgm:pt modelId="{D0C961CD-2E77-44FF-93D0-EF6CD743726B}" type="parTrans" cxnId="{EFD9EB06-3DD8-48BE-B29E-DB84FEE4B994}">
      <dgm:prSet/>
      <dgm:spPr/>
      <dgm:t>
        <a:bodyPr/>
        <a:lstStyle/>
        <a:p>
          <a:endParaRPr lang="en-CA"/>
        </a:p>
      </dgm:t>
    </dgm:pt>
    <dgm:pt modelId="{87D8C9EF-9986-417A-832D-67995AEC86CB}" type="sibTrans" cxnId="{EFD9EB06-3DD8-48BE-B29E-DB84FEE4B994}">
      <dgm:prSet/>
      <dgm:spPr/>
      <dgm:t>
        <a:bodyPr/>
        <a:lstStyle/>
        <a:p>
          <a:endParaRPr lang="en-CA"/>
        </a:p>
      </dgm:t>
    </dgm:pt>
    <dgm:pt modelId="{64B3FA3C-2A69-45D1-94F1-C3E1A03D788B}">
      <dgm:prSet phldrT="[Text]"/>
      <dgm:spPr/>
      <dgm:t>
        <a:bodyPr/>
        <a:lstStyle/>
        <a:p>
          <a:r>
            <a:rPr lang="en-CA" dirty="0" smtClean="0"/>
            <a:t>Descriptors of Inputs</a:t>
          </a:r>
          <a:endParaRPr lang="en-CA" dirty="0"/>
        </a:p>
      </dgm:t>
    </dgm:pt>
    <dgm:pt modelId="{7BAEEE0B-E09A-4450-BA0F-D3B43EF06CD8}" type="parTrans" cxnId="{DC369EDB-B7AA-41FB-A6CD-27EFDED8D90F}">
      <dgm:prSet/>
      <dgm:spPr/>
      <dgm:t>
        <a:bodyPr/>
        <a:lstStyle/>
        <a:p>
          <a:endParaRPr lang="en-CA"/>
        </a:p>
      </dgm:t>
    </dgm:pt>
    <dgm:pt modelId="{75AEF18B-FB60-4E38-BED9-40870A4765C0}" type="sibTrans" cxnId="{DC369EDB-B7AA-41FB-A6CD-27EFDED8D90F}">
      <dgm:prSet/>
      <dgm:spPr/>
      <dgm:t>
        <a:bodyPr/>
        <a:lstStyle/>
        <a:p>
          <a:endParaRPr lang="en-CA"/>
        </a:p>
      </dgm:t>
    </dgm:pt>
    <dgm:pt modelId="{3284E9A8-5604-4039-AAFE-DA70DC697790}">
      <dgm:prSet phldrT="[Text]"/>
      <dgm:spPr/>
      <dgm:t>
        <a:bodyPr/>
        <a:lstStyle/>
        <a:p>
          <a:r>
            <a:rPr lang="en-CA" dirty="0" smtClean="0"/>
            <a:t>Indicator(s) for Outcomes</a:t>
          </a:r>
          <a:endParaRPr lang="en-CA" dirty="0"/>
        </a:p>
      </dgm:t>
    </dgm:pt>
    <dgm:pt modelId="{FC1D271F-FAA2-4369-9131-26C5E2FAFD10}" type="parTrans" cxnId="{CC2BC829-841A-450E-B488-38045A7D1B6C}">
      <dgm:prSet/>
      <dgm:spPr/>
      <dgm:t>
        <a:bodyPr/>
        <a:lstStyle/>
        <a:p>
          <a:endParaRPr lang="en-CA"/>
        </a:p>
      </dgm:t>
    </dgm:pt>
    <dgm:pt modelId="{0CCDBF83-AAE4-4CF6-A9BC-42BC0BE9CF97}" type="sibTrans" cxnId="{CC2BC829-841A-450E-B488-38045A7D1B6C}">
      <dgm:prSet/>
      <dgm:spPr/>
      <dgm:t>
        <a:bodyPr/>
        <a:lstStyle/>
        <a:p>
          <a:endParaRPr lang="en-CA"/>
        </a:p>
      </dgm:t>
    </dgm:pt>
    <dgm:pt modelId="{CCA111A3-F312-407D-91A2-B536DE6CF885}">
      <dgm:prSet phldrT="[Text]"/>
      <dgm:spPr/>
      <dgm:t>
        <a:bodyPr/>
        <a:lstStyle/>
        <a:p>
          <a:r>
            <a:rPr lang="en-CA" dirty="0" smtClean="0"/>
            <a:t>Descriptors of Outputs</a:t>
          </a:r>
          <a:endParaRPr lang="en-CA" dirty="0"/>
        </a:p>
      </dgm:t>
    </dgm:pt>
    <dgm:pt modelId="{43F81B46-0A4A-46C4-8858-952EA61612EB}" type="parTrans" cxnId="{997DB0A0-C27F-474E-99C3-6855152259CD}">
      <dgm:prSet/>
      <dgm:spPr/>
      <dgm:t>
        <a:bodyPr/>
        <a:lstStyle/>
        <a:p>
          <a:endParaRPr lang="en-CA"/>
        </a:p>
      </dgm:t>
    </dgm:pt>
    <dgm:pt modelId="{0F2EA67D-7A13-4381-88E9-4C099C612417}" type="sibTrans" cxnId="{997DB0A0-C27F-474E-99C3-6855152259CD}">
      <dgm:prSet/>
      <dgm:spPr/>
      <dgm:t>
        <a:bodyPr/>
        <a:lstStyle/>
        <a:p>
          <a:endParaRPr lang="en-CA"/>
        </a:p>
      </dgm:t>
    </dgm:pt>
    <dgm:pt modelId="{1EE899BB-69B6-4CAE-A10F-0E73C75E61A5}">
      <dgm:prSet phldrT="[Text]"/>
      <dgm:spPr/>
      <dgm:t>
        <a:bodyPr/>
        <a:lstStyle/>
        <a:p>
          <a:r>
            <a:rPr lang="en-CA" dirty="0" smtClean="0"/>
            <a:t>Descriptors of Activities</a:t>
          </a:r>
          <a:endParaRPr lang="en-CA" dirty="0"/>
        </a:p>
      </dgm:t>
    </dgm:pt>
    <dgm:pt modelId="{53BFE8CA-1496-4A70-B338-38D5FB0B1685}" type="parTrans" cxnId="{242B5B8E-F27A-40A8-A21E-63EE1EACBAB8}">
      <dgm:prSet/>
      <dgm:spPr/>
      <dgm:t>
        <a:bodyPr/>
        <a:lstStyle/>
        <a:p>
          <a:endParaRPr lang="en-CA"/>
        </a:p>
      </dgm:t>
    </dgm:pt>
    <dgm:pt modelId="{264D2747-5654-499C-B966-53E5D4F52151}" type="sibTrans" cxnId="{242B5B8E-F27A-40A8-A21E-63EE1EACBAB8}">
      <dgm:prSet/>
      <dgm:spPr/>
      <dgm:t>
        <a:bodyPr/>
        <a:lstStyle/>
        <a:p>
          <a:endParaRPr lang="en-CA"/>
        </a:p>
      </dgm:t>
    </dgm:pt>
    <dgm:pt modelId="{4DBD6F76-576F-49BB-9811-F4113D7EEAA7}" type="pres">
      <dgm:prSet presAssocID="{E6E4C916-0641-49AF-ACBB-179627D6310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DF078D31-B9B6-4331-8C57-831AAEED33B4}" type="pres">
      <dgm:prSet presAssocID="{E6E4C916-0641-49AF-ACBB-179627D63106}" presName="pyramid" presStyleLbl="node1" presStyleIdx="0" presStyleCnt="1"/>
      <dgm:spPr/>
    </dgm:pt>
    <dgm:pt modelId="{76A9B54A-EAB1-48AD-A55D-5663C730EE50}" type="pres">
      <dgm:prSet presAssocID="{E6E4C916-0641-49AF-ACBB-179627D63106}" presName="theList" presStyleCnt="0"/>
      <dgm:spPr/>
    </dgm:pt>
    <dgm:pt modelId="{3CCA1DE4-DA07-4F8C-B967-FB54E62D5233}" type="pres">
      <dgm:prSet presAssocID="{908A581E-6822-4E15-ABFA-E466201FC8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27E198-CE2D-4834-9029-8084D358D278}" type="pres">
      <dgm:prSet presAssocID="{908A581E-6822-4E15-ABFA-E466201FC840}" presName="aSpace" presStyleCnt="0"/>
      <dgm:spPr/>
    </dgm:pt>
    <dgm:pt modelId="{73CCBA7C-6F94-4F38-91AF-20E3E979553C}" type="pres">
      <dgm:prSet presAssocID="{3284E9A8-5604-4039-AAFE-DA70DC69779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BFC567F-E4D3-4BD2-83AF-BE138C066C94}" type="pres">
      <dgm:prSet presAssocID="{3284E9A8-5604-4039-AAFE-DA70DC697790}" presName="aSpace" presStyleCnt="0"/>
      <dgm:spPr/>
    </dgm:pt>
    <dgm:pt modelId="{CF21FA29-D5F4-4BBF-8ACA-B18CEA1176A7}" type="pres">
      <dgm:prSet presAssocID="{CCA111A3-F312-407D-91A2-B536DE6CF885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C202B02-99CF-45E5-955A-1988B11AB525}" type="pres">
      <dgm:prSet presAssocID="{CCA111A3-F312-407D-91A2-B536DE6CF885}" presName="aSpace" presStyleCnt="0"/>
      <dgm:spPr/>
    </dgm:pt>
    <dgm:pt modelId="{BF92D303-D116-4426-816B-6339E51C2D43}" type="pres">
      <dgm:prSet presAssocID="{1EE899BB-69B6-4CAE-A10F-0E73C75E61A5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D1E31FE-4617-4869-B0F0-003980D14C94}" type="pres">
      <dgm:prSet presAssocID="{1EE899BB-69B6-4CAE-A10F-0E73C75E61A5}" presName="aSpace" presStyleCnt="0"/>
      <dgm:spPr/>
    </dgm:pt>
    <dgm:pt modelId="{1E36F3DF-A45C-411B-958C-00A114B0C974}" type="pres">
      <dgm:prSet presAssocID="{64B3FA3C-2A69-45D1-94F1-C3E1A03D788B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5E866B0-3A6B-46A4-AF91-D98EE8DE1FF3}" type="pres">
      <dgm:prSet presAssocID="{64B3FA3C-2A69-45D1-94F1-C3E1A03D788B}" presName="aSpace" presStyleCnt="0"/>
      <dgm:spPr/>
    </dgm:pt>
  </dgm:ptLst>
  <dgm:cxnLst>
    <dgm:cxn modelId="{CCE00C9A-A8E3-41CE-8B7E-86047FEC2AAD}" type="presOf" srcId="{E6E4C916-0641-49AF-ACBB-179627D63106}" destId="{4DBD6F76-576F-49BB-9811-F4113D7EEAA7}" srcOrd="0" destOrd="0" presId="urn:microsoft.com/office/officeart/2005/8/layout/pyramid2"/>
    <dgm:cxn modelId="{242B5B8E-F27A-40A8-A21E-63EE1EACBAB8}" srcId="{E6E4C916-0641-49AF-ACBB-179627D63106}" destId="{1EE899BB-69B6-4CAE-A10F-0E73C75E61A5}" srcOrd="3" destOrd="0" parTransId="{53BFE8CA-1496-4A70-B338-38D5FB0B1685}" sibTransId="{264D2747-5654-499C-B966-53E5D4F52151}"/>
    <dgm:cxn modelId="{3B97DC7B-C32F-45E5-8F1F-C2C7FF316917}" type="presOf" srcId="{908A581E-6822-4E15-ABFA-E466201FC840}" destId="{3CCA1DE4-DA07-4F8C-B967-FB54E62D5233}" srcOrd="0" destOrd="0" presId="urn:microsoft.com/office/officeart/2005/8/layout/pyramid2"/>
    <dgm:cxn modelId="{A4FFEB1C-2B91-40F2-B131-340019F956B5}" type="presOf" srcId="{CCA111A3-F312-407D-91A2-B536DE6CF885}" destId="{CF21FA29-D5F4-4BBF-8ACA-B18CEA1176A7}" srcOrd="0" destOrd="0" presId="urn:microsoft.com/office/officeart/2005/8/layout/pyramid2"/>
    <dgm:cxn modelId="{60BFA078-4F60-4D82-ACD7-506E0B1172FE}" type="presOf" srcId="{1EE899BB-69B6-4CAE-A10F-0E73C75E61A5}" destId="{BF92D303-D116-4426-816B-6339E51C2D43}" srcOrd="0" destOrd="0" presId="urn:microsoft.com/office/officeart/2005/8/layout/pyramid2"/>
    <dgm:cxn modelId="{EE930DE2-33B0-480F-9D04-360698A405B2}" type="presOf" srcId="{64B3FA3C-2A69-45D1-94F1-C3E1A03D788B}" destId="{1E36F3DF-A45C-411B-958C-00A114B0C974}" srcOrd="0" destOrd="0" presId="urn:microsoft.com/office/officeart/2005/8/layout/pyramid2"/>
    <dgm:cxn modelId="{997DB0A0-C27F-474E-99C3-6855152259CD}" srcId="{E6E4C916-0641-49AF-ACBB-179627D63106}" destId="{CCA111A3-F312-407D-91A2-B536DE6CF885}" srcOrd="2" destOrd="0" parTransId="{43F81B46-0A4A-46C4-8858-952EA61612EB}" sibTransId="{0F2EA67D-7A13-4381-88E9-4C099C612417}"/>
    <dgm:cxn modelId="{EFD9EB06-3DD8-48BE-B29E-DB84FEE4B994}" srcId="{E6E4C916-0641-49AF-ACBB-179627D63106}" destId="{908A581E-6822-4E15-ABFA-E466201FC840}" srcOrd="0" destOrd="0" parTransId="{D0C961CD-2E77-44FF-93D0-EF6CD743726B}" sibTransId="{87D8C9EF-9986-417A-832D-67995AEC86CB}"/>
    <dgm:cxn modelId="{DC369EDB-B7AA-41FB-A6CD-27EFDED8D90F}" srcId="{E6E4C916-0641-49AF-ACBB-179627D63106}" destId="{64B3FA3C-2A69-45D1-94F1-C3E1A03D788B}" srcOrd="4" destOrd="0" parTransId="{7BAEEE0B-E09A-4450-BA0F-D3B43EF06CD8}" sibTransId="{75AEF18B-FB60-4E38-BED9-40870A4765C0}"/>
    <dgm:cxn modelId="{CC2BC829-841A-450E-B488-38045A7D1B6C}" srcId="{E6E4C916-0641-49AF-ACBB-179627D63106}" destId="{3284E9A8-5604-4039-AAFE-DA70DC697790}" srcOrd="1" destOrd="0" parTransId="{FC1D271F-FAA2-4369-9131-26C5E2FAFD10}" sibTransId="{0CCDBF83-AAE4-4CF6-A9BC-42BC0BE9CF97}"/>
    <dgm:cxn modelId="{892113D4-C0C7-41F2-8A99-70076261A8DE}" type="presOf" srcId="{3284E9A8-5604-4039-AAFE-DA70DC697790}" destId="{73CCBA7C-6F94-4F38-91AF-20E3E979553C}" srcOrd="0" destOrd="0" presId="urn:microsoft.com/office/officeart/2005/8/layout/pyramid2"/>
    <dgm:cxn modelId="{E760A27C-DEAD-4105-8AB5-87CE4EF042E1}" type="presParOf" srcId="{4DBD6F76-576F-49BB-9811-F4113D7EEAA7}" destId="{DF078D31-B9B6-4331-8C57-831AAEED33B4}" srcOrd="0" destOrd="0" presId="urn:microsoft.com/office/officeart/2005/8/layout/pyramid2"/>
    <dgm:cxn modelId="{3C934942-9714-463E-8532-948DFBB5C8FE}" type="presParOf" srcId="{4DBD6F76-576F-49BB-9811-F4113D7EEAA7}" destId="{76A9B54A-EAB1-48AD-A55D-5663C730EE50}" srcOrd="1" destOrd="0" presId="urn:microsoft.com/office/officeart/2005/8/layout/pyramid2"/>
    <dgm:cxn modelId="{79002E49-44E8-4BC1-AEBB-2869FB392446}" type="presParOf" srcId="{76A9B54A-EAB1-48AD-A55D-5663C730EE50}" destId="{3CCA1DE4-DA07-4F8C-B967-FB54E62D5233}" srcOrd="0" destOrd="0" presId="urn:microsoft.com/office/officeart/2005/8/layout/pyramid2"/>
    <dgm:cxn modelId="{B9CEBCC4-B12C-472E-AE8B-7C4027341807}" type="presParOf" srcId="{76A9B54A-EAB1-48AD-A55D-5663C730EE50}" destId="{CB27E198-CE2D-4834-9029-8084D358D278}" srcOrd="1" destOrd="0" presId="urn:microsoft.com/office/officeart/2005/8/layout/pyramid2"/>
    <dgm:cxn modelId="{4346ED45-BEFE-4FA6-AFE6-8AFDA932C41A}" type="presParOf" srcId="{76A9B54A-EAB1-48AD-A55D-5663C730EE50}" destId="{73CCBA7C-6F94-4F38-91AF-20E3E979553C}" srcOrd="2" destOrd="0" presId="urn:microsoft.com/office/officeart/2005/8/layout/pyramid2"/>
    <dgm:cxn modelId="{1B8D9AD1-AF18-446E-9FE2-87E0345C9AD7}" type="presParOf" srcId="{76A9B54A-EAB1-48AD-A55D-5663C730EE50}" destId="{4BFC567F-E4D3-4BD2-83AF-BE138C066C94}" srcOrd="3" destOrd="0" presId="urn:microsoft.com/office/officeart/2005/8/layout/pyramid2"/>
    <dgm:cxn modelId="{76F012C5-B562-4DA2-A5A2-AD13D004F9C5}" type="presParOf" srcId="{76A9B54A-EAB1-48AD-A55D-5663C730EE50}" destId="{CF21FA29-D5F4-4BBF-8ACA-B18CEA1176A7}" srcOrd="4" destOrd="0" presId="urn:microsoft.com/office/officeart/2005/8/layout/pyramid2"/>
    <dgm:cxn modelId="{2F4EB600-60B2-4EFF-82BA-EF008A5AE685}" type="presParOf" srcId="{76A9B54A-EAB1-48AD-A55D-5663C730EE50}" destId="{0C202B02-99CF-45E5-955A-1988B11AB525}" srcOrd="5" destOrd="0" presId="urn:microsoft.com/office/officeart/2005/8/layout/pyramid2"/>
    <dgm:cxn modelId="{61A235F7-DEEA-43F7-B8E8-84F76D644A38}" type="presParOf" srcId="{76A9B54A-EAB1-48AD-A55D-5663C730EE50}" destId="{BF92D303-D116-4426-816B-6339E51C2D43}" srcOrd="6" destOrd="0" presId="urn:microsoft.com/office/officeart/2005/8/layout/pyramid2"/>
    <dgm:cxn modelId="{0DA6B10B-191C-44A5-9E84-7292E4FDFC5F}" type="presParOf" srcId="{76A9B54A-EAB1-48AD-A55D-5663C730EE50}" destId="{8D1E31FE-4617-4869-B0F0-003980D14C94}" srcOrd="7" destOrd="0" presId="urn:microsoft.com/office/officeart/2005/8/layout/pyramid2"/>
    <dgm:cxn modelId="{FFCB21F1-BACF-48B2-B369-845E3E9A61C0}" type="presParOf" srcId="{76A9B54A-EAB1-48AD-A55D-5663C730EE50}" destId="{1E36F3DF-A45C-411B-958C-00A114B0C974}" srcOrd="8" destOrd="0" presId="urn:microsoft.com/office/officeart/2005/8/layout/pyramid2"/>
    <dgm:cxn modelId="{62A7FB4A-E770-40FB-A5ED-38F8DDEC8C50}" type="presParOf" srcId="{76A9B54A-EAB1-48AD-A55D-5663C730EE50}" destId="{E5E866B0-3A6B-46A4-AF91-D98EE8DE1FF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201EE-8352-455B-B1F5-65697A0E8AA7}">
      <dsp:nvSpPr>
        <dsp:cNvPr id="0" name=""/>
        <dsp:cNvSpPr/>
      </dsp:nvSpPr>
      <dsp:spPr>
        <a:xfrm>
          <a:off x="0" y="814342"/>
          <a:ext cx="5688632" cy="82848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254000" bIns="131521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 smtClean="0"/>
            <a:t>Round 1</a:t>
          </a:r>
          <a:endParaRPr lang="en-CA" sz="1500" kern="1200" dirty="0"/>
        </a:p>
      </dsp:txBody>
      <dsp:txXfrm>
        <a:off x="0" y="1021462"/>
        <a:ext cx="5481512" cy="414241"/>
      </dsp:txXfrm>
    </dsp:sp>
    <dsp:sp modelId="{5F3CAEF7-2E1B-41A5-874C-721F6F3A2FDF}">
      <dsp:nvSpPr>
        <dsp:cNvPr id="0" name=""/>
        <dsp:cNvSpPr/>
      </dsp:nvSpPr>
      <dsp:spPr>
        <a:xfrm>
          <a:off x="0" y="1453221"/>
          <a:ext cx="1752098" cy="15959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Management and M&amp;E Staff</a:t>
          </a:r>
          <a:endParaRPr lang="en-CA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Concepts</a:t>
          </a:r>
          <a:endParaRPr lang="en-CA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Roles</a:t>
          </a:r>
          <a:endParaRPr lang="en-CA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smtClean="0"/>
            <a:t>Responsibilities</a:t>
          </a:r>
          <a:endParaRPr lang="en-CA" sz="1400" kern="1200" dirty="0"/>
        </a:p>
      </dsp:txBody>
      <dsp:txXfrm>
        <a:off x="0" y="1453221"/>
        <a:ext cx="1752098" cy="1595960"/>
      </dsp:txXfrm>
    </dsp:sp>
    <dsp:sp modelId="{4E0054EA-E988-4579-91EA-42972724D92D}">
      <dsp:nvSpPr>
        <dsp:cNvPr id="0" name=""/>
        <dsp:cNvSpPr/>
      </dsp:nvSpPr>
      <dsp:spPr>
        <a:xfrm>
          <a:off x="1752098" y="1090502"/>
          <a:ext cx="3936533" cy="82848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254000" bIns="131521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 smtClean="0"/>
            <a:t>Round 2</a:t>
          </a:r>
          <a:endParaRPr lang="en-CA" sz="1500" kern="1200" dirty="0"/>
        </a:p>
      </dsp:txBody>
      <dsp:txXfrm>
        <a:off x="1752098" y="1297622"/>
        <a:ext cx="3729413" cy="414241"/>
      </dsp:txXfrm>
    </dsp:sp>
    <dsp:sp modelId="{DD55D878-22FC-4EDB-82A1-F293CC0AAF9A}">
      <dsp:nvSpPr>
        <dsp:cNvPr id="0" name=""/>
        <dsp:cNvSpPr/>
      </dsp:nvSpPr>
      <dsp:spPr>
        <a:xfrm>
          <a:off x="1752098" y="1729381"/>
          <a:ext cx="1752098" cy="15959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People with M&amp;E Responsibility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Conceptual M&amp;E Plan</a:t>
          </a:r>
          <a:endParaRPr lang="en-CA" sz="1400" kern="1200" dirty="0"/>
        </a:p>
      </dsp:txBody>
      <dsp:txXfrm>
        <a:off x="1752098" y="1729381"/>
        <a:ext cx="1752098" cy="1595960"/>
      </dsp:txXfrm>
    </dsp:sp>
    <dsp:sp modelId="{46F577BE-CEA3-4A0B-9777-2CD751616332}">
      <dsp:nvSpPr>
        <dsp:cNvPr id="0" name=""/>
        <dsp:cNvSpPr/>
      </dsp:nvSpPr>
      <dsp:spPr>
        <a:xfrm>
          <a:off x="3504197" y="1366663"/>
          <a:ext cx="2184434" cy="82848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254000" bIns="131521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 smtClean="0"/>
            <a:t>Round 3</a:t>
          </a:r>
          <a:endParaRPr lang="en-CA" sz="1500" kern="1200" dirty="0"/>
        </a:p>
      </dsp:txBody>
      <dsp:txXfrm>
        <a:off x="3504197" y="1573783"/>
        <a:ext cx="1977314" cy="414241"/>
      </dsp:txXfrm>
    </dsp:sp>
    <dsp:sp modelId="{0924BA67-DE77-4AFA-A9C2-42E94DCEA880}">
      <dsp:nvSpPr>
        <dsp:cNvPr id="0" name=""/>
        <dsp:cNvSpPr/>
      </dsp:nvSpPr>
      <dsp:spPr>
        <a:xfrm>
          <a:off x="3528393" y="1944210"/>
          <a:ext cx="1752098" cy="15726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People with M&amp;E Responsibility</a:t>
          </a:r>
          <a:endParaRPr lang="en-CA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Specific M&amp;E Topics</a:t>
          </a:r>
          <a:endParaRPr lang="en-CA" sz="1400" kern="1200" dirty="0"/>
        </a:p>
      </dsp:txBody>
      <dsp:txXfrm>
        <a:off x="3528393" y="1944210"/>
        <a:ext cx="1752098" cy="1572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37308" y="0"/>
          <a:ext cx="3559944" cy="35599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2217280" y="356342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Indicator(s) for Goal</a:t>
          </a:r>
          <a:endParaRPr lang="en-CA" sz="1600" kern="1200" dirty="0"/>
        </a:p>
      </dsp:txBody>
      <dsp:txXfrm>
        <a:off x="2241990" y="381052"/>
        <a:ext cx="2264543" cy="456759"/>
      </dsp:txXfrm>
    </dsp:sp>
    <dsp:sp modelId="{73CCBA7C-6F94-4F38-91AF-20E3E979553C}">
      <dsp:nvSpPr>
        <dsp:cNvPr id="0" name=""/>
        <dsp:cNvSpPr/>
      </dsp:nvSpPr>
      <dsp:spPr>
        <a:xfrm>
          <a:off x="2217280" y="925794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Indicator(s) for Outcomes</a:t>
          </a:r>
          <a:endParaRPr lang="en-CA" sz="1600" kern="1200" dirty="0"/>
        </a:p>
      </dsp:txBody>
      <dsp:txXfrm>
        <a:off x="2241990" y="950504"/>
        <a:ext cx="2264543" cy="456759"/>
      </dsp:txXfrm>
    </dsp:sp>
    <dsp:sp modelId="{CF21FA29-D5F4-4BBF-8ACA-B18CEA1176A7}">
      <dsp:nvSpPr>
        <dsp:cNvPr id="0" name=""/>
        <dsp:cNvSpPr/>
      </dsp:nvSpPr>
      <dsp:spPr>
        <a:xfrm>
          <a:off x="2217280" y="1495246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Outputs</a:t>
          </a:r>
          <a:endParaRPr lang="en-CA" sz="1600" kern="1200" dirty="0"/>
        </a:p>
      </dsp:txBody>
      <dsp:txXfrm>
        <a:off x="2241990" y="1519956"/>
        <a:ext cx="2264543" cy="456759"/>
      </dsp:txXfrm>
    </dsp:sp>
    <dsp:sp modelId="{BF92D303-D116-4426-816B-6339E51C2D43}">
      <dsp:nvSpPr>
        <dsp:cNvPr id="0" name=""/>
        <dsp:cNvSpPr/>
      </dsp:nvSpPr>
      <dsp:spPr>
        <a:xfrm>
          <a:off x="2217280" y="2064697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Activities</a:t>
          </a:r>
          <a:endParaRPr lang="en-CA" sz="1600" kern="1200" dirty="0"/>
        </a:p>
      </dsp:txBody>
      <dsp:txXfrm>
        <a:off x="2241990" y="2089407"/>
        <a:ext cx="2264543" cy="456759"/>
      </dsp:txXfrm>
    </dsp:sp>
    <dsp:sp modelId="{1E36F3DF-A45C-411B-958C-00A114B0C974}">
      <dsp:nvSpPr>
        <dsp:cNvPr id="0" name=""/>
        <dsp:cNvSpPr/>
      </dsp:nvSpPr>
      <dsp:spPr>
        <a:xfrm>
          <a:off x="2217280" y="2634149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Inputs</a:t>
          </a:r>
          <a:endParaRPr lang="en-CA" sz="1600" kern="1200" dirty="0"/>
        </a:p>
      </dsp:txBody>
      <dsp:txXfrm>
        <a:off x="2241990" y="2658859"/>
        <a:ext cx="2264543" cy="45675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3C974-BDE6-42B4-8943-3C7734EE01A9}">
      <dsp:nvSpPr>
        <dsp:cNvPr id="0" name=""/>
        <dsp:cNvSpPr/>
      </dsp:nvSpPr>
      <dsp:spPr>
        <a:xfrm rot="5400000">
          <a:off x="234859" y="1314426"/>
          <a:ext cx="882491" cy="100468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7681FB-52A5-44DA-82CA-C1B8B7101375}">
      <dsp:nvSpPr>
        <dsp:cNvPr id="0" name=""/>
        <dsp:cNvSpPr/>
      </dsp:nvSpPr>
      <dsp:spPr>
        <a:xfrm>
          <a:off x="1052" y="336166"/>
          <a:ext cx="1485596" cy="103986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Model of the Project</a:t>
          </a:r>
          <a:endParaRPr lang="en-CA" sz="1700" kern="1200" dirty="0"/>
        </a:p>
      </dsp:txBody>
      <dsp:txXfrm>
        <a:off x="51823" y="386937"/>
        <a:ext cx="1384054" cy="938327"/>
      </dsp:txXfrm>
    </dsp:sp>
    <dsp:sp modelId="{DD9D828B-FA62-43F2-98BC-8E9796260A77}">
      <dsp:nvSpPr>
        <dsp:cNvPr id="0" name=""/>
        <dsp:cNvSpPr/>
      </dsp:nvSpPr>
      <dsp:spPr>
        <a:xfrm>
          <a:off x="1440161" y="443864"/>
          <a:ext cx="2035897" cy="84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600" kern="1200" dirty="0" smtClean="0"/>
            <a:t>Logical  Framework (inputs, outputs, outcomes)</a:t>
          </a:r>
          <a:endParaRPr lang="en-CA" sz="1600" kern="1200" dirty="0"/>
        </a:p>
      </dsp:txBody>
      <dsp:txXfrm>
        <a:off x="1440161" y="443864"/>
        <a:ext cx="2035897" cy="840468"/>
      </dsp:txXfrm>
    </dsp:sp>
    <dsp:sp modelId="{788297A8-D50D-417A-992C-CC68A3A0B2E1}">
      <dsp:nvSpPr>
        <dsp:cNvPr id="0" name=""/>
        <dsp:cNvSpPr/>
      </dsp:nvSpPr>
      <dsp:spPr>
        <a:xfrm>
          <a:off x="1462069" y="1504283"/>
          <a:ext cx="1485596" cy="103986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Selected Points of Measurement</a:t>
          </a:r>
          <a:endParaRPr lang="en-CA" sz="1700" kern="1200" dirty="0"/>
        </a:p>
      </dsp:txBody>
      <dsp:txXfrm>
        <a:off x="1512840" y="1555054"/>
        <a:ext cx="1384054" cy="938327"/>
      </dsp:txXfrm>
    </dsp:sp>
    <dsp:sp modelId="{823BAD8E-A403-49D0-875B-EED565748EC7}">
      <dsp:nvSpPr>
        <dsp:cNvPr id="0" name=""/>
        <dsp:cNvSpPr/>
      </dsp:nvSpPr>
      <dsp:spPr>
        <a:xfrm>
          <a:off x="2873463" y="1664594"/>
          <a:ext cx="1230992" cy="84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600" kern="1200" dirty="0" smtClean="0"/>
            <a:t>Indicators</a:t>
          </a:r>
          <a:endParaRPr lang="en-C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1600" kern="1200" dirty="0" smtClean="0"/>
            <a:t>M&amp;E</a:t>
          </a:r>
          <a:endParaRPr lang="en-CA" sz="1600" kern="1200" dirty="0"/>
        </a:p>
      </dsp:txBody>
      <dsp:txXfrm>
        <a:off x="2873463" y="1664594"/>
        <a:ext cx="1230992" cy="84046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8340E-F901-4BCF-993C-E317F77B13DF}">
      <dsp:nvSpPr>
        <dsp:cNvPr id="0" name=""/>
        <dsp:cNvSpPr/>
      </dsp:nvSpPr>
      <dsp:spPr>
        <a:xfrm>
          <a:off x="2039" y="285092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Inputs</a:t>
          </a:r>
          <a:endParaRPr lang="en-CA" sz="1200" kern="1200" baseline="0" dirty="0"/>
        </a:p>
      </dsp:txBody>
      <dsp:txXfrm>
        <a:off x="365018" y="285092"/>
        <a:ext cx="1088939" cy="725958"/>
      </dsp:txXfrm>
    </dsp:sp>
    <dsp:sp modelId="{5C456CE8-C06F-4E2F-B0BB-8A1D8D4CF25E}">
      <dsp:nvSpPr>
        <dsp:cNvPr id="0" name=""/>
        <dsp:cNvSpPr/>
      </dsp:nvSpPr>
      <dsp:spPr>
        <a:xfrm rot="21076352">
          <a:off x="1556738" y="133490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Activities</a:t>
          </a:r>
          <a:endParaRPr lang="en-CA" sz="1200" kern="1200" baseline="0" dirty="0"/>
        </a:p>
      </dsp:txBody>
      <dsp:txXfrm>
        <a:off x="1919717" y="133490"/>
        <a:ext cx="1088939" cy="725958"/>
      </dsp:txXfrm>
    </dsp:sp>
    <dsp:sp modelId="{77789F44-6833-4EBF-BD17-2C65DB5B127D}">
      <dsp:nvSpPr>
        <dsp:cNvPr id="0" name=""/>
        <dsp:cNvSpPr/>
      </dsp:nvSpPr>
      <dsp:spPr>
        <a:xfrm rot="20232538">
          <a:off x="3094092" y="-324894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Outputs</a:t>
          </a:r>
          <a:endParaRPr lang="en-CA" sz="1200" kern="1200" baseline="0" dirty="0"/>
        </a:p>
      </dsp:txBody>
      <dsp:txXfrm>
        <a:off x="3457071" y="-324894"/>
        <a:ext cx="1088939" cy="725958"/>
      </dsp:txXfrm>
    </dsp:sp>
    <dsp:sp modelId="{49230368-571D-42FA-84D6-670519A8E241}">
      <dsp:nvSpPr>
        <dsp:cNvPr id="0" name=""/>
        <dsp:cNvSpPr/>
      </dsp:nvSpPr>
      <dsp:spPr>
        <a:xfrm>
          <a:off x="4902261" y="285092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Outcomes/</a:t>
          </a:r>
          <a:br>
            <a:rPr lang="en-CA" sz="1200" kern="1200" baseline="0" dirty="0" smtClean="0"/>
          </a:br>
          <a:r>
            <a:rPr lang="en-CA" sz="1200" kern="1200" baseline="0" dirty="0" smtClean="0"/>
            <a:t>Objectives</a:t>
          </a:r>
          <a:endParaRPr lang="en-CA" sz="1200" kern="1200" baseline="0" dirty="0"/>
        </a:p>
      </dsp:txBody>
      <dsp:txXfrm>
        <a:off x="5265240" y="285092"/>
        <a:ext cx="1088939" cy="725958"/>
      </dsp:txXfrm>
    </dsp:sp>
    <dsp:sp modelId="{7826FAF9-E1AD-4FE5-A4FE-D1B4162051B4}">
      <dsp:nvSpPr>
        <dsp:cNvPr id="0" name=""/>
        <dsp:cNvSpPr/>
      </dsp:nvSpPr>
      <dsp:spPr>
        <a:xfrm>
          <a:off x="6535669" y="285092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Goal</a:t>
          </a:r>
          <a:endParaRPr lang="en-CA" sz="1200" kern="1200" baseline="0" dirty="0"/>
        </a:p>
      </dsp:txBody>
      <dsp:txXfrm>
        <a:off x="6898648" y="285092"/>
        <a:ext cx="1088939" cy="72595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8340E-F901-4BCF-993C-E317F77B13DF}">
      <dsp:nvSpPr>
        <dsp:cNvPr id="0" name=""/>
        <dsp:cNvSpPr/>
      </dsp:nvSpPr>
      <dsp:spPr>
        <a:xfrm>
          <a:off x="2039" y="285092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Inputs</a:t>
          </a:r>
          <a:endParaRPr lang="en-CA" sz="1200" kern="1200" baseline="0" dirty="0"/>
        </a:p>
      </dsp:txBody>
      <dsp:txXfrm>
        <a:off x="365018" y="285092"/>
        <a:ext cx="1088939" cy="725958"/>
      </dsp:txXfrm>
    </dsp:sp>
    <dsp:sp modelId="{5C456CE8-C06F-4E2F-B0BB-8A1D8D4CF25E}">
      <dsp:nvSpPr>
        <dsp:cNvPr id="0" name=""/>
        <dsp:cNvSpPr/>
      </dsp:nvSpPr>
      <dsp:spPr>
        <a:xfrm rot="21076352">
          <a:off x="1556738" y="133490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Activities</a:t>
          </a:r>
          <a:endParaRPr lang="en-CA" sz="1200" kern="1200" baseline="0" dirty="0"/>
        </a:p>
      </dsp:txBody>
      <dsp:txXfrm>
        <a:off x="1919717" y="133490"/>
        <a:ext cx="1088939" cy="725958"/>
      </dsp:txXfrm>
    </dsp:sp>
    <dsp:sp modelId="{77789F44-6833-4EBF-BD17-2C65DB5B127D}">
      <dsp:nvSpPr>
        <dsp:cNvPr id="0" name=""/>
        <dsp:cNvSpPr/>
      </dsp:nvSpPr>
      <dsp:spPr>
        <a:xfrm rot="463131">
          <a:off x="3198804" y="118593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Outputs</a:t>
          </a:r>
          <a:endParaRPr lang="en-CA" sz="1200" kern="1200" baseline="0" dirty="0"/>
        </a:p>
      </dsp:txBody>
      <dsp:txXfrm>
        <a:off x="3561783" y="118593"/>
        <a:ext cx="1088939" cy="725958"/>
      </dsp:txXfrm>
    </dsp:sp>
    <dsp:sp modelId="{49230368-571D-42FA-84D6-670519A8E241}">
      <dsp:nvSpPr>
        <dsp:cNvPr id="0" name=""/>
        <dsp:cNvSpPr/>
      </dsp:nvSpPr>
      <dsp:spPr>
        <a:xfrm>
          <a:off x="4902261" y="285092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Outcomes/</a:t>
          </a:r>
          <a:br>
            <a:rPr lang="en-CA" sz="1200" kern="1200" baseline="0" dirty="0" smtClean="0"/>
          </a:br>
          <a:r>
            <a:rPr lang="en-CA" sz="1200" kern="1200" baseline="0" dirty="0" smtClean="0"/>
            <a:t>Objectives</a:t>
          </a:r>
          <a:endParaRPr lang="en-CA" sz="1200" kern="1200" baseline="0" dirty="0"/>
        </a:p>
      </dsp:txBody>
      <dsp:txXfrm>
        <a:off x="5265240" y="285092"/>
        <a:ext cx="1088939" cy="725958"/>
      </dsp:txXfrm>
    </dsp:sp>
    <dsp:sp modelId="{7826FAF9-E1AD-4FE5-A4FE-D1B4162051B4}">
      <dsp:nvSpPr>
        <dsp:cNvPr id="0" name=""/>
        <dsp:cNvSpPr/>
      </dsp:nvSpPr>
      <dsp:spPr>
        <a:xfrm>
          <a:off x="6535669" y="285092"/>
          <a:ext cx="1814897" cy="725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baseline="0" dirty="0" smtClean="0"/>
            <a:t>Goal</a:t>
          </a:r>
          <a:endParaRPr lang="en-CA" sz="1200" kern="1200" baseline="0" dirty="0"/>
        </a:p>
      </dsp:txBody>
      <dsp:txXfrm>
        <a:off x="6898648" y="285092"/>
        <a:ext cx="1088939" cy="72595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388702" y="0"/>
          <a:ext cx="2767856" cy="276785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1772630" y="277055"/>
          <a:ext cx="1799106" cy="3935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Organization Goal</a:t>
          </a:r>
          <a:endParaRPr lang="en-CA" sz="1300" kern="1200" dirty="0"/>
        </a:p>
      </dsp:txBody>
      <dsp:txXfrm>
        <a:off x="1791842" y="296267"/>
        <a:ext cx="1760682" cy="355130"/>
      </dsp:txXfrm>
    </dsp:sp>
    <dsp:sp modelId="{73CCBA7C-6F94-4F38-91AF-20E3E979553C}">
      <dsp:nvSpPr>
        <dsp:cNvPr id="0" name=""/>
        <dsp:cNvSpPr/>
      </dsp:nvSpPr>
      <dsp:spPr>
        <a:xfrm>
          <a:off x="1772630" y="719804"/>
          <a:ext cx="1799106" cy="3935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Outcomes</a:t>
          </a:r>
          <a:endParaRPr lang="en-CA" sz="1300" kern="1200" dirty="0"/>
        </a:p>
      </dsp:txBody>
      <dsp:txXfrm>
        <a:off x="1791842" y="739016"/>
        <a:ext cx="1760682" cy="355130"/>
      </dsp:txXfrm>
    </dsp:sp>
    <dsp:sp modelId="{D07313CE-26B5-43CC-BA1F-97F50E1F1DBC}">
      <dsp:nvSpPr>
        <dsp:cNvPr id="0" name=""/>
        <dsp:cNvSpPr/>
      </dsp:nvSpPr>
      <dsp:spPr>
        <a:xfrm>
          <a:off x="1772630" y="1162553"/>
          <a:ext cx="1799106" cy="3935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Outputs (incl. Projects)</a:t>
          </a:r>
          <a:endParaRPr lang="en-CA" sz="1300" kern="1200" dirty="0"/>
        </a:p>
      </dsp:txBody>
      <dsp:txXfrm>
        <a:off x="1791842" y="1181765"/>
        <a:ext cx="1760682" cy="355130"/>
      </dsp:txXfrm>
    </dsp:sp>
    <dsp:sp modelId="{FAC6E39C-7B0F-4B3F-9521-3FF062295C7F}">
      <dsp:nvSpPr>
        <dsp:cNvPr id="0" name=""/>
        <dsp:cNvSpPr/>
      </dsp:nvSpPr>
      <dsp:spPr>
        <a:xfrm>
          <a:off x="1772630" y="1605302"/>
          <a:ext cx="1799106" cy="3935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Activities (incl. Projects)</a:t>
          </a:r>
          <a:endParaRPr lang="en-CA" sz="1300" kern="1200" dirty="0"/>
        </a:p>
      </dsp:txBody>
      <dsp:txXfrm>
        <a:off x="1791842" y="1624514"/>
        <a:ext cx="1760682" cy="355130"/>
      </dsp:txXfrm>
    </dsp:sp>
    <dsp:sp modelId="{1E36F3DF-A45C-411B-958C-00A114B0C974}">
      <dsp:nvSpPr>
        <dsp:cNvPr id="0" name=""/>
        <dsp:cNvSpPr/>
      </dsp:nvSpPr>
      <dsp:spPr>
        <a:xfrm>
          <a:off x="1772630" y="2048051"/>
          <a:ext cx="1799106" cy="3935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Inputs (incl. Projects)</a:t>
          </a:r>
          <a:endParaRPr lang="en-CA" sz="1300" kern="1200" dirty="0"/>
        </a:p>
      </dsp:txBody>
      <dsp:txXfrm>
        <a:off x="1791842" y="2067263"/>
        <a:ext cx="1760682" cy="35513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58910" y="0"/>
          <a:ext cx="1831752" cy="183175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1374786" y="183354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 smtClean="0"/>
            <a:t>Organization</a:t>
          </a:r>
          <a:endParaRPr lang="en-CA" sz="1000" kern="1200" dirty="0"/>
        </a:p>
      </dsp:txBody>
      <dsp:txXfrm>
        <a:off x="1387500" y="196068"/>
        <a:ext cx="1165210" cy="235024"/>
      </dsp:txXfrm>
    </dsp:sp>
    <dsp:sp modelId="{763B4CDC-C02E-4EBA-B6A1-A6EECC0F036F}">
      <dsp:nvSpPr>
        <dsp:cNvPr id="0" name=""/>
        <dsp:cNvSpPr/>
      </dsp:nvSpPr>
      <dsp:spPr>
        <a:xfrm>
          <a:off x="1374786" y="476362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smtClean="0"/>
            <a:t>  </a:t>
          </a:r>
          <a:endParaRPr lang="en-CA" sz="1000" kern="1200" dirty="0"/>
        </a:p>
      </dsp:txBody>
      <dsp:txXfrm>
        <a:off x="1387500" y="489076"/>
        <a:ext cx="1165210" cy="235024"/>
      </dsp:txXfrm>
    </dsp:sp>
    <dsp:sp modelId="{DC8F453B-8F17-4632-A092-3E5576A8EE2D}">
      <dsp:nvSpPr>
        <dsp:cNvPr id="0" name=""/>
        <dsp:cNvSpPr/>
      </dsp:nvSpPr>
      <dsp:spPr>
        <a:xfrm>
          <a:off x="1374786" y="769371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782085"/>
        <a:ext cx="1165210" cy="235024"/>
      </dsp:txXfrm>
    </dsp:sp>
    <dsp:sp modelId="{719C58B8-094F-4686-AD86-DF7F35240D02}">
      <dsp:nvSpPr>
        <dsp:cNvPr id="0" name=""/>
        <dsp:cNvSpPr/>
      </dsp:nvSpPr>
      <dsp:spPr>
        <a:xfrm>
          <a:off x="1374786" y="1062380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075094"/>
        <a:ext cx="1165210" cy="235024"/>
      </dsp:txXfrm>
    </dsp:sp>
    <dsp:sp modelId="{1E36F3DF-A45C-411B-958C-00A114B0C974}">
      <dsp:nvSpPr>
        <dsp:cNvPr id="0" name=""/>
        <dsp:cNvSpPr/>
      </dsp:nvSpPr>
      <dsp:spPr>
        <a:xfrm>
          <a:off x="1374786" y="1355389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368103"/>
        <a:ext cx="1165210" cy="23502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648075" y="0"/>
          <a:ext cx="1831752" cy="183175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1374786" y="183354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 smtClean="0"/>
            <a:t>Project</a:t>
          </a:r>
          <a:endParaRPr lang="en-CA" sz="1000" kern="1200" dirty="0"/>
        </a:p>
      </dsp:txBody>
      <dsp:txXfrm>
        <a:off x="1387500" y="196068"/>
        <a:ext cx="1165210" cy="235024"/>
      </dsp:txXfrm>
    </dsp:sp>
    <dsp:sp modelId="{763B4CDC-C02E-4EBA-B6A1-A6EECC0F036F}">
      <dsp:nvSpPr>
        <dsp:cNvPr id="0" name=""/>
        <dsp:cNvSpPr/>
      </dsp:nvSpPr>
      <dsp:spPr>
        <a:xfrm>
          <a:off x="1374786" y="476362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smtClean="0"/>
            <a:t>  </a:t>
          </a:r>
          <a:endParaRPr lang="en-CA" sz="1000" kern="1200" dirty="0"/>
        </a:p>
      </dsp:txBody>
      <dsp:txXfrm>
        <a:off x="1387500" y="489076"/>
        <a:ext cx="1165210" cy="235024"/>
      </dsp:txXfrm>
    </dsp:sp>
    <dsp:sp modelId="{DC8F453B-8F17-4632-A092-3E5576A8EE2D}">
      <dsp:nvSpPr>
        <dsp:cNvPr id="0" name=""/>
        <dsp:cNvSpPr/>
      </dsp:nvSpPr>
      <dsp:spPr>
        <a:xfrm>
          <a:off x="1374786" y="769371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782085"/>
        <a:ext cx="1165210" cy="235024"/>
      </dsp:txXfrm>
    </dsp:sp>
    <dsp:sp modelId="{719C58B8-094F-4686-AD86-DF7F35240D02}">
      <dsp:nvSpPr>
        <dsp:cNvPr id="0" name=""/>
        <dsp:cNvSpPr/>
      </dsp:nvSpPr>
      <dsp:spPr>
        <a:xfrm>
          <a:off x="1374786" y="1062380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075094"/>
        <a:ext cx="1165210" cy="235024"/>
      </dsp:txXfrm>
    </dsp:sp>
    <dsp:sp modelId="{1E36F3DF-A45C-411B-958C-00A114B0C974}">
      <dsp:nvSpPr>
        <dsp:cNvPr id="0" name=""/>
        <dsp:cNvSpPr/>
      </dsp:nvSpPr>
      <dsp:spPr>
        <a:xfrm>
          <a:off x="1374786" y="1355389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368103"/>
        <a:ext cx="1165210" cy="23502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58910" y="0"/>
          <a:ext cx="1831752" cy="183175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1374786" y="183354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 smtClean="0"/>
            <a:t>Organization</a:t>
          </a:r>
          <a:endParaRPr lang="en-CA" sz="1000" kern="1200" dirty="0"/>
        </a:p>
      </dsp:txBody>
      <dsp:txXfrm>
        <a:off x="1387500" y="196068"/>
        <a:ext cx="1165210" cy="235024"/>
      </dsp:txXfrm>
    </dsp:sp>
    <dsp:sp modelId="{763B4CDC-C02E-4EBA-B6A1-A6EECC0F036F}">
      <dsp:nvSpPr>
        <dsp:cNvPr id="0" name=""/>
        <dsp:cNvSpPr/>
      </dsp:nvSpPr>
      <dsp:spPr>
        <a:xfrm>
          <a:off x="1374786" y="476362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smtClean="0"/>
            <a:t>  </a:t>
          </a:r>
          <a:endParaRPr lang="en-CA" sz="1000" kern="1200" dirty="0"/>
        </a:p>
      </dsp:txBody>
      <dsp:txXfrm>
        <a:off x="1387500" y="489076"/>
        <a:ext cx="1165210" cy="235024"/>
      </dsp:txXfrm>
    </dsp:sp>
    <dsp:sp modelId="{DC8F453B-8F17-4632-A092-3E5576A8EE2D}">
      <dsp:nvSpPr>
        <dsp:cNvPr id="0" name=""/>
        <dsp:cNvSpPr/>
      </dsp:nvSpPr>
      <dsp:spPr>
        <a:xfrm>
          <a:off x="1374786" y="769371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782085"/>
        <a:ext cx="1165210" cy="235024"/>
      </dsp:txXfrm>
    </dsp:sp>
    <dsp:sp modelId="{719C58B8-094F-4686-AD86-DF7F35240D02}">
      <dsp:nvSpPr>
        <dsp:cNvPr id="0" name=""/>
        <dsp:cNvSpPr/>
      </dsp:nvSpPr>
      <dsp:spPr>
        <a:xfrm>
          <a:off x="1374786" y="1062380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075094"/>
        <a:ext cx="1165210" cy="235024"/>
      </dsp:txXfrm>
    </dsp:sp>
    <dsp:sp modelId="{1E36F3DF-A45C-411B-958C-00A114B0C974}">
      <dsp:nvSpPr>
        <dsp:cNvPr id="0" name=""/>
        <dsp:cNvSpPr/>
      </dsp:nvSpPr>
      <dsp:spPr>
        <a:xfrm>
          <a:off x="1374786" y="1355389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368103"/>
        <a:ext cx="1165210" cy="23502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58910" y="0"/>
          <a:ext cx="1831752" cy="183175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1374786" y="183354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 smtClean="0"/>
            <a:t>Project</a:t>
          </a:r>
          <a:endParaRPr lang="en-CA" sz="1000" kern="1200" dirty="0"/>
        </a:p>
      </dsp:txBody>
      <dsp:txXfrm>
        <a:off x="1387500" y="196068"/>
        <a:ext cx="1165210" cy="235024"/>
      </dsp:txXfrm>
    </dsp:sp>
    <dsp:sp modelId="{763B4CDC-C02E-4EBA-B6A1-A6EECC0F036F}">
      <dsp:nvSpPr>
        <dsp:cNvPr id="0" name=""/>
        <dsp:cNvSpPr/>
      </dsp:nvSpPr>
      <dsp:spPr>
        <a:xfrm>
          <a:off x="1374786" y="476362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smtClean="0"/>
            <a:t>  </a:t>
          </a:r>
          <a:endParaRPr lang="en-CA" sz="1000" kern="1200" dirty="0"/>
        </a:p>
      </dsp:txBody>
      <dsp:txXfrm>
        <a:off x="1387500" y="489076"/>
        <a:ext cx="1165210" cy="235024"/>
      </dsp:txXfrm>
    </dsp:sp>
    <dsp:sp modelId="{DC8F453B-8F17-4632-A092-3E5576A8EE2D}">
      <dsp:nvSpPr>
        <dsp:cNvPr id="0" name=""/>
        <dsp:cNvSpPr/>
      </dsp:nvSpPr>
      <dsp:spPr>
        <a:xfrm>
          <a:off x="1374786" y="769371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782085"/>
        <a:ext cx="1165210" cy="235024"/>
      </dsp:txXfrm>
    </dsp:sp>
    <dsp:sp modelId="{719C58B8-094F-4686-AD86-DF7F35240D02}">
      <dsp:nvSpPr>
        <dsp:cNvPr id="0" name=""/>
        <dsp:cNvSpPr/>
      </dsp:nvSpPr>
      <dsp:spPr>
        <a:xfrm>
          <a:off x="1374786" y="1062380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075094"/>
        <a:ext cx="1165210" cy="235024"/>
      </dsp:txXfrm>
    </dsp:sp>
    <dsp:sp modelId="{1E36F3DF-A45C-411B-958C-00A114B0C974}">
      <dsp:nvSpPr>
        <dsp:cNvPr id="0" name=""/>
        <dsp:cNvSpPr/>
      </dsp:nvSpPr>
      <dsp:spPr>
        <a:xfrm>
          <a:off x="1374786" y="1355389"/>
          <a:ext cx="1190638" cy="260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>
        <a:off x="1387500" y="1368103"/>
        <a:ext cx="1165210" cy="23502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5B43C-03F4-46C9-92C1-14D60127F72F}">
      <dsp:nvSpPr>
        <dsp:cNvPr id="0" name=""/>
        <dsp:cNvSpPr/>
      </dsp:nvSpPr>
      <dsp:spPr>
        <a:xfrm>
          <a:off x="-176236" y="190230"/>
          <a:ext cx="2118115" cy="21181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Organization M&amp;E</a:t>
          </a:r>
          <a:endParaRPr lang="en-CA" sz="1800" kern="1200" dirty="0"/>
        </a:p>
      </dsp:txBody>
      <dsp:txXfrm>
        <a:off x="119536" y="440001"/>
        <a:ext cx="1221255" cy="1618572"/>
      </dsp:txXfrm>
    </dsp:sp>
    <dsp:sp modelId="{2291812A-1840-4828-A008-12837B7F7A59}">
      <dsp:nvSpPr>
        <dsp:cNvPr id="0" name=""/>
        <dsp:cNvSpPr/>
      </dsp:nvSpPr>
      <dsp:spPr>
        <a:xfrm>
          <a:off x="0" y="216018"/>
          <a:ext cx="3166540" cy="21297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Project</a:t>
          </a: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 M&amp;E</a:t>
          </a:r>
          <a:endParaRPr lang="en-CA" sz="1800" kern="1200" dirty="0"/>
        </a:p>
      </dsp:txBody>
      <dsp:txXfrm>
        <a:off x="898612" y="467155"/>
        <a:ext cx="1825752" cy="16274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BBBD2B-CF42-4858-9BF5-58309ACFA0A9}">
      <dsp:nvSpPr>
        <dsp:cNvPr id="0" name=""/>
        <dsp:cNvSpPr/>
      </dsp:nvSpPr>
      <dsp:spPr>
        <a:xfrm>
          <a:off x="69667" y="89320"/>
          <a:ext cx="1718470" cy="17184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NAG</a:t>
          </a:r>
          <a:br>
            <a:rPr lang="en-CA" sz="1400" kern="1200" dirty="0" smtClean="0"/>
          </a:br>
          <a:r>
            <a:rPr lang="en-CA" sz="1400" kern="1200" dirty="0" smtClean="0"/>
            <a:t>Myanmar</a:t>
          </a:r>
          <a:endParaRPr lang="en-CA" sz="1400" kern="1200" dirty="0"/>
        </a:p>
      </dsp:txBody>
      <dsp:txXfrm>
        <a:off x="309634" y="291965"/>
        <a:ext cx="990830" cy="1313181"/>
      </dsp:txXfrm>
    </dsp:sp>
    <dsp:sp modelId="{842CCAF2-7A18-4157-919F-437F6FDEDE87}">
      <dsp:nvSpPr>
        <dsp:cNvPr id="0" name=""/>
        <dsp:cNvSpPr/>
      </dsp:nvSpPr>
      <dsp:spPr>
        <a:xfrm>
          <a:off x="1308205" y="89320"/>
          <a:ext cx="1718470" cy="17184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err="1" smtClean="0"/>
            <a:t>Cuso</a:t>
          </a:r>
          <a:r>
            <a:rPr lang="en-CA" sz="1400" kern="1200" dirty="0" smtClean="0"/>
            <a:t/>
          </a:r>
          <a:br>
            <a:rPr lang="en-CA" sz="1400" kern="1200" dirty="0" smtClean="0"/>
          </a:br>
          <a:r>
            <a:rPr lang="en-CA" sz="1400" kern="1200" dirty="0" smtClean="0"/>
            <a:t>International</a:t>
          </a:r>
          <a:endParaRPr lang="en-CA" sz="1400" kern="1200" dirty="0"/>
        </a:p>
      </dsp:txBody>
      <dsp:txXfrm>
        <a:off x="1795879" y="291965"/>
        <a:ext cx="990830" cy="131318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5B43C-03F4-46C9-92C1-14D60127F72F}">
      <dsp:nvSpPr>
        <dsp:cNvPr id="0" name=""/>
        <dsp:cNvSpPr/>
      </dsp:nvSpPr>
      <dsp:spPr>
        <a:xfrm>
          <a:off x="288037" y="7"/>
          <a:ext cx="1608246" cy="16082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Organization M&amp;E</a:t>
          </a:r>
          <a:endParaRPr lang="en-CA" sz="1400" kern="1200" dirty="0"/>
        </a:p>
      </dsp:txBody>
      <dsp:txXfrm>
        <a:off x="512612" y="189654"/>
        <a:ext cx="927277" cy="1228952"/>
      </dsp:txXfrm>
    </dsp:sp>
    <dsp:sp modelId="{2291812A-1840-4828-A008-12837B7F7A59}">
      <dsp:nvSpPr>
        <dsp:cNvPr id="0" name=""/>
        <dsp:cNvSpPr/>
      </dsp:nvSpPr>
      <dsp:spPr>
        <a:xfrm>
          <a:off x="1728190" y="7"/>
          <a:ext cx="2036715" cy="16082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Project M&amp;E</a:t>
          </a:r>
          <a:endParaRPr lang="en-CA" sz="1400" kern="1200" dirty="0"/>
        </a:p>
      </dsp:txBody>
      <dsp:txXfrm>
        <a:off x="2306177" y="189654"/>
        <a:ext cx="1174322" cy="122895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EDB510-686E-4819-B416-70FC3CA2B2B6}">
      <dsp:nvSpPr>
        <dsp:cNvPr id="0" name=""/>
        <dsp:cNvSpPr/>
      </dsp:nvSpPr>
      <dsp:spPr>
        <a:xfrm>
          <a:off x="5012313" y="3097056"/>
          <a:ext cx="91440" cy="5031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4131"/>
              </a:lnTo>
              <a:lnTo>
                <a:pt x="52265" y="334131"/>
              </a:lnTo>
              <a:lnTo>
                <a:pt x="52265" y="5031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5CDB49-970B-47EF-AA2C-4750C0AE4313}">
      <dsp:nvSpPr>
        <dsp:cNvPr id="0" name=""/>
        <dsp:cNvSpPr/>
      </dsp:nvSpPr>
      <dsp:spPr>
        <a:xfrm>
          <a:off x="4974517" y="1899987"/>
          <a:ext cx="91440" cy="472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599"/>
              </a:lnTo>
              <a:lnTo>
                <a:pt x="83516" y="303599"/>
              </a:lnTo>
              <a:lnTo>
                <a:pt x="83516" y="4726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DF17F-1E65-4AFC-B13A-2A3ECC36D1D4}">
      <dsp:nvSpPr>
        <dsp:cNvPr id="0" name=""/>
        <dsp:cNvSpPr/>
      </dsp:nvSpPr>
      <dsp:spPr>
        <a:xfrm>
          <a:off x="4048451" y="726882"/>
          <a:ext cx="971785" cy="448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635"/>
              </a:lnTo>
              <a:lnTo>
                <a:pt x="971785" y="279635"/>
              </a:lnTo>
              <a:lnTo>
                <a:pt x="971785" y="4486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40453-97DD-4481-9155-459ECEA324B3}">
      <dsp:nvSpPr>
        <dsp:cNvPr id="0" name=""/>
        <dsp:cNvSpPr/>
      </dsp:nvSpPr>
      <dsp:spPr>
        <a:xfrm>
          <a:off x="3034647" y="3057292"/>
          <a:ext cx="91440" cy="5537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726"/>
              </a:lnTo>
              <a:lnTo>
                <a:pt x="76323" y="384726"/>
              </a:lnTo>
              <a:lnTo>
                <a:pt x="76323" y="5537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ED8B5-9725-4677-8A8C-9AE5ACF4719F}">
      <dsp:nvSpPr>
        <dsp:cNvPr id="0" name=""/>
        <dsp:cNvSpPr/>
      </dsp:nvSpPr>
      <dsp:spPr>
        <a:xfrm>
          <a:off x="3034647" y="1905159"/>
          <a:ext cx="91440" cy="427697"/>
        </a:xfrm>
        <a:custGeom>
          <a:avLst/>
          <a:gdLst/>
          <a:ahLst/>
          <a:cxnLst/>
          <a:rect l="0" t="0" r="0" b="0"/>
          <a:pathLst>
            <a:path>
              <a:moveTo>
                <a:pt x="48446" y="0"/>
              </a:moveTo>
              <a:lnTo>
                <a:pt x="48446" y="258662"/>
              </a:lnTo>
              <a:lnTo>
                <a:pt x="45720" y="258662"/>
              </a:lnTo>
              <a:lnTo>
                <a:pt x="45720" y="4276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A231C-567A-4CCE-AF22-6A244D587A7A}">
      <dsp:nvSpPr>
        <dsp:cNvPr id="0" name=""/>
        <dsp:cNvSpPr/>
      </dsp:nvSpPr>
      <dsp:spPr>
        <a:xfrm>
          <a:off x="3083093" y="726882"/>
          <a:ext cx="965358" cy="453842"/>
        </a:xfrm>
        <a:custGeom>
          <a:avLst/>
          <a:gdLst/>
          <a:ahLst/>
          <a:cxnLst/>
          <a:rect l="0" t="0" r="0" b="0"/>
          <a:pathLst>
            <a:path>
              <a:moveTo>
                <a:pt x="965358" y="0"/>
              </a:moveTo>
              <a:lnTo>
                <a:pt x="965358" y="284807"/>
              </a:lnTo>
              <a:lnTo>
                <a:pt x="0" y="284807"/>
              </a:lnTo>
              <a:lnTo>
                <a:pt x="0" y="4538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6FB59F-AB5F-4EAE-9F4A-9B02EA8152A6}">
      <dsp:nvSpPr>
        <dsp:cNvPr id="0" name=""/>
        <dsp:cNvSpPr/>
      </dsp:nvSpPr>
      <dsp:spPr>
        <a:xfrm>
          <a:off x="3348860" y="2447"/>
          <a:ext cx="1399182" cy="724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22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Proposal/T of R</a:t>
          </a:r>
          <a:endParaRPr lang="en-CA" sz="1600" kern="1200" dirty="0"/>
        </a:p>
      </dsp:txBody>
      <dsp:txXfrm>
        <a:off x="3348860" y="2447"/>
        <a:ext cx="1399182" cy="724434"/>
      </dsp:txXfrm>
    </dsp:sp>
    <dsp:sp modelId="{B4E1B6DA-E4EF-4AB8-81F8-AAAB72626DA1}">
      <dsp:nvSpPr>
        <dsp:cNvPr id="0" name=""/>
        <dsp:cNvSpPr/>
      </dsp:nvSpPr>
      <dsp:spPr>
        <a:xfrm>
          <a:off x="3628696" y="535789"/>
          <a:ext cx="1259264" cy="3016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 smtClean="0"/>
            <a:t>Management</a:t>
          </a:r>
          <a:endParaRPr lang="en-CA" sz="1500" kern="1200" dirty="0"/>
        </a:p>
      </dsp:txBody>
      <dsp:txXfrm>
        <a:off x="3628696" y="535789"/>
        <a:ext cx="1259264" cy="301693"/>
      </dsp:txXfrm>
    </dsp:sp>
    <dsp:sp modelId="{7DB288D6-9DD2-4889-8E2E-5187D7608FD8}">
      <dsp:nvSpPr>
        <dsp:cNvPr id="0" name=""/>
        <dsp:cNvSpPr/>
      </dsp:nvSpPr>
      <dsp:spPr>
        <a:xfrm>
          <a:off x="2383502" y="1180725"/>
          <a:ext cx="1399182" cy="724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22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Execution plan</a:t>
          </a:r>
          <a:endParaRPr lang="en-CA" sz="1600" kern="1200" dirty="0"/>
        </a:p>
      </dsp:txBody>
      <dsp:txXfrm>
        <a:off x="2383502" y="1180725"/>
        <a:ext cx="1399182" cy="724434"/>
      </dsp:txXfrm>
    </dsp:sp>
    <dsp:sp modelId="{0FE66F90-FB99-4C6A-AC5C-07E750E7EBCB}">
      <dsp:nvSpPr>
        <dsp:cNvPr id="0" name=""/>
        <dsp:cNvSpPr/>
      </dsp:nvSpPr>
      <dsp:spPr>
        <a:xfrm>
          <a:off x="2555697" y="1662508"/>
          <a:ext cx="1327957" cy="4229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Sector </a:t>
          </a:r>
          <a:r>
            <a:rPr lang="en-CA" sz="1300" kern="1200" dirty="0" smtClean="0"/>
            <a:t>Manager</a:t>
          </a:r>
          <a:endParaRPr lang="en-CA" sz="1300" kern="1200" dirty="0"/>
        </a:p>
      </dsp:txBody>
      <dsp:txXfrm>
        <a:off x="2555697" y="1662508"/>
        <a:ext cx="1327957" cy="422920"/>
      </dsp:txXfrm>
    </dsp:sp>
    <dsp:sp modelId="{52EB2338-782D-47B4-B140-0FBC585EBAE7}">
      <dsp:nvSpPr>
        <dsp:cNvPr id="0" name=""/>
        <dsp:cNvSpPr/>
      </dsp:nvSpPr>
      <dsp:spPr>
        <a:xfrm>
          <a:off x="2380776" y="2332857"/>
          <a:ext cx="1399182" cy="724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22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Implementation</a:t>
          </a:r>
          <a:endParaRPr lang="en-CA" sz="1600" kern="1200" dirty="0"/>
        </a:p>
      </dsp:txBody>
      <dsp:txXfrm>
        <a:off x="2380776" y="2332857"/>
        <a:ext cx="1399182" cy="724434"/>
      </dsp:txXfrm>
    </dsp:sp>
    <dsp:sp modelId="{CBC3CE61-F840-4BDA-A3AD-9058F9ED7EB7}">
      <dsp:nvSpPr>
        <dsp:cNvPr id="0" name=""/>
        <dsp:cNvSpPr/>
      </dsp:nvSpPr>
      <dsp:spPr>
        <a:xfrm>
          <a:off x="2555401" y="2815590"/>
          <a:ext cx="1381677" cy="4529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Sector  </a:t>
          </a:r>
          <a:r>
            <a:rPr lang="en-CA" sz="1300" kern="1200" dirty="0" smtClean="0"/>
            <a:t>Manager</a:t>
          </a:r>
          <a:endParaRPr lang="en-CA" sz="1300" kern="1200" dirty="0"/>
        </a:p>
      </dsp:txBody>
      <dsp:txXfrm>
        <a:off x="2555401" y="2815590"/>
        <a:ext cx="1381677" cy="452993"/>
      </dsp:txXfrm>
    </dsp:sp>
    <dsp:sp modelId="{7183BD9B-2E7A-4883-8251-938C1813A3C6}">
      <dsp:nvSpPr>
        <dsp:cNvPr id="0" name=""/>
        <dsp:cNvSpPr/>
      </dsp:nvSpPr>
      <dsp:spPr>
        <a:xfrm>
          <a:off x="2411379" y="3611053"/>
          <a:ext cx="1399182" cy="724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22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Objectives Reached</a:t>
          </a:r>
          <a:endParaRPr lang="en-CA" sz="1600" kern="1200" dirty="0"/>
        </a:p>
      </dsp:txBody>
      <dsp:txXfrm>
        <a:off x="2411379" y="3611053"/>
        <a:ext cx="1399182" cy="724434"/>
      </dsp:txXfrm>
    </dsp:sp>
    <dsp:sp modelId="{987F59CF-6961-458F-AB8C-EBD68CA6DFF5}">
      <dsp:nvSpPr>
        <dsp:cNvPr id="0" name=""/>
        <dsp:cNvSpPr/>
      </dsp:nvSpPr>
      <dsp:spPr>
        <a:xfrm>
          <a:off x="2691222" y="4113938"/>
          <a:ext cx="1259264" cy="3626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/>
            <a:t>Sector  </a:t>
          </a:r>
          <a:r>
            <a:rPr lang="en-CA" sz="1200" kern="1200" dirty="0" smtClean="0"/>
            <a:t>Manager</a:t>
          </a:r>
          <a:endParaRPr lang="en-CA" sz="1200" kern="1200" dirty="0"/>
        </a:p>
      </dsp:txBody>
      <dsp:txXfrm>
        <a:off x="2691222" y="4113938"/>
        <a:ext cx="1259264" cy="362601"/>
      </dsp:txXfrm>
    </dsp:sp>
    <dsp:sp modelId="{C0E1E51A-6FF2-4D28-9DAC-E83BAAD464D9}">
      <dsp:nvSpPr>
        <dsp:cNvPr id="0" name=""/>
        <dsp:cNvSpPr/>
      </dsp:nvSpPr>
      <dsp:spPr>
        <a:xfrm>
          <a:off x="4320646" y="1175552"/>
          <a:ext cx="1399182" cy="724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22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M&amp;E Plan</a:t>
          </a:r>
          <a:endParaRPr lang="en-CA" sz="1600" kern="1200" dirty="0"/>
        </a:p>
      </dsp:txBody>
      <dsp:txXfrm>
        <a:off x="4320646" y="1175552"/>
        <a:ext cx="1399182" cy="724434"/>
      </dsp:txXfrm>
    </dsp:sp>
    <dsp:sp modelId="{B64BF6F5-E9C4-4139-B736-9D4E63FDB161}">
      <dsp:nvSpPr>
        <dsp:cNvPr id="0" name=""/>
        <dsp:cNvSpPr/>
      </dsp:nvSpPr>
      <dsp:spPr>
        <a:xfrm>
          <a:off x="4591403" y="1696436"/>
          <a:ext cx="1234431" cy="3997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/>
            <a:t>Sector </a:t>
          </a:r>
          <a:r>
            <a:rPr lang="en-CA" sz="1200" kern="1200" dirty="0" smtClean="0"/>
            <a:t>Manager</a:t>
          </a:r>
          <a:endParaRPr lang="en-CA" sz="1200" kern="1200" dirty="0"/>
        </a:p>
      </dsp:txBody>
      <dsp:txXfrm>
        <a:off x="4591403" y="1696436"/>
        <a:ext cx="1234431" cy="399723"/>
      </dsp:txXfrm>
    </dsp:sp>
    <dsp:sp modelId="{EBB46CAF-1191-4E02-A938-56912503841C}">
      <dsp:nvSpPr>
        <dsp:cNvPr id="0" name=""/>
        <dsp:cNvSpPr/>
      </dsp:nvSpPr>
      <dsp:spPr>
        <a:xfrm>
          <a:off x="4358442" y="2372621"/>
          <a:ext cx="1399182" cy="724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22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M&amp;E Implementation</a:t>
          </a:r>
          <a:endParaRPr lang="en-CA" sz="1600" kern="1200" dirty="0"/>
        </a:p>
      </dsp:txBody>
      <dsp:txXfrm>
        <a:off x="4358442" y="2372621"/>
        <a:ext cx="1399182" cy="724434"/>
      </dsp:txXfrm>
    </dsp:sp>
    <dsp:sp modelId="{5EE80DDD-2706-4E19-ABB8-E16498BC637C}">
      <dsp:nvSpPr>
        <dsp:cNvPr id="0" name=""/>
        <dsp:cNvSpPr/>
      </dsp:nvSpPr>
      <dsp:spPr>
        <a:xfrm>
          <a:off x="4582223" y="2918728"/>
          <a:ext cx="1259264" cy="3605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Manager/Staff</a:t>
          </a:r>
          <a:endParaRPr lang="en-CA" sz="1300" kern="1200" dirty="0"/>
        </a:p>
      </dsp:txBody>
      <dsp:txXfrm>
        <a:off x="4582223" y="2918728"/>
        <a:ext cx="1259264" cy="360585"/>
      </dsp:txXfrm>
    </dsp:sp>
    <dsp:sp modelId="{48DFAA36-8FCD-4385-BB46-E78814F8A769}">
      <dsp:nvSpPr>
        <dsp:cNvPr id="0" name=""/>
        <dsp:cNvSpPr/>
      </dsp:nvSpPr>
      <dsp:spPr>
        <a:xfrm>
          <a:off x="4364987" y="3600223"/>
          <a:ext cx="1399182" cy="724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222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Lessons Learned</a:t>
          </a:r>
          <a:endParaRPr lang="en-CA" sz="1600" kern="1200" dirty="0"/>
        </a:p>
      </dsp:txBody>
      <dsp:txXfrm>
        <a:off x="4364987" y="3600223"/>
        <a:ext cx="1399182" cy="724434"/>
      </dsp:txXfrm>
    </dsp:sp>
    <dsp:sp modelId="{BB13EE09-0CE8-4DAF-8A2C-D2A927310984}">
      <dsp:nvSpPr>
        <dsp:cNvPr id="0" name=""/>
        <dsp:cNvSpPr/>
      </dsp:nvSpPr>
      <dsp:spPr>
        <a:xfrm>
          <a:off x="4657921" y="4075724"/>
          <a:ext cx="1233084" cy="4173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/>
            <a:t>Manager/Staff</a:t>
          </a:r>
          <a:endParaRPr lang="en-CA" sz="1200" kern="1200" dirty="0"/>
        </a:p>
      </dsp:txBody>
      <dsp:txXfrm>
        <a:off x="4657921" y="4075724"/>
        <a:ext cx="1233084" cy="41737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C477D-81BB-4133-A791-688A2606B3B3}">
      <dsp:nvSpPr>
        <dsp:cNvPr id="0" name=""/>
        <dsp:cNvSpPr/>
      </dsp:nvSpPr>
      <dsp:spPr>
        <a:xfrm>
          <a:off x="1830682" y="1482367"/>
          <a:ext cx="91440" cy="10992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992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DEC56-353D-4DB0-A843-24EE145B3EC8}">
      <dsp:nvSpPr>
        <dsp:cNvPr id="0" name=""/>
        <dsp:cNvSpPr/>
      </dsp:nvSpPr>
      <dsp:spPr>
        <a:xfrm>
          <a:off x="447428" y="2648"/>
          <a:ext cx="2857948" cy="1479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208805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M&amp;E Plan</a:t>
          </a:r>
          <a:endParaRPr lang="en-CA" sz="1800" kern="1200" dirty="0"/>
        </a:p>
      </dsp:txBody>
      <dsp:txXfrm>
        <a:off x="447428" y="2648"/>
        <a:ext cx="2857948" cy="1479718"/>
      </dsp:txXfrm>
    </dsp:sp>
    <dsp:sp modelId="{BC6F44FC-9C95-4C23-9737-01614888C562}">
      <dsp:nvSpPr>
        <dsp:cNvPr id="0" name=""/>
        <dsp:cNvSpPr/>
      </dsp:nvSpPr>
      <dsp:spPr>
        <a:xfrm>
          <a:off x="1019018" y="909247"/>
          <a:ext cx="2572153" cy="9818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Indicators of</a:t>
          </a:r>
        </a:p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Objectives</a:t>
          </a:r>
        </a:p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Inputs/Activities/Outputs</a:t>
          </a:r>
        </a:p>
      </dsp:txBody>
      <dsp:txXfrm>
        <a:off x="1019018" y="909247"/>
        <a:ext cx="2572153" cy="981828"/>
      </dsp:txXfrm>
    </dsp:sp>
    <dsp:sp modelId="{D4F032ED-21E8-4E83-B159-B04EE774DF4D}">
      <dsp:nvSpPr>
        <dsp:cNvPr id="0" name=""/>
        <dsp:cNvSpPr/>
      </dsp:nvSpPr>
      <dsp:spPr>
        <a:xfrm>
          <a:off x="447428" y="2581610"/>
          <a:ext cx="2857948" cy="1479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208805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M&amp;E Implementation</a:t>
          </a:r>
          <a:endParaRPr lang="en-CA" sz="1800" kern="1200" dirty="0"/>
        </a:p>
      </dsp:txBody>
      <dsp:txXfrm>
        <a:off x="447428" y="2581610"/>
        <a:ext cx="2857948" cy="1479718"/>
      </dsp:txXfrm>
    </dsp:sp>
    <dsp:sp modelId="{360A4472-23F6-4B21-B789-1A63B60C39A2}">
      <dsp:nvSpPr>
        <dsp:cNvPr id="0" name=""/>
        <dsp:cNvSpPr/>
      </dsp:nvSpPr>
      <dsp:spPr>
        <a:xfrm>
          <a:off x="1019018" y="3434931"/>
          <a:ext cx="2572153" cy="108838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Baseline/monitoring data gathering</a:t>
          </a:r>
        </a:p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Data Analysis</a:t>
          </a:r>
        </a:p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Report Writing</a:t>
          </a:r>
          <a:endParaRPr lang="en-CA" sz="1400" kern="1200" dirty="0"/>
        </a:p>
      </dsp:txBody>
      <dsp:txXfrm>
        <a:off x="1019018" y="3434931"/>
        <a:ext cx="2572153" cy="1088382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2BDF1-1CAB-476E-8363-0E0AA6B05542}">
      <dsp:nvSpPr>
        <dsp:cNvPr id="0" name=""/>
        <dsp:cNvSpPr/>
      </dsp:nvSpPr>
      <dsp:spPr>
        <a:xfrm>
          <a:off x="1004093" y="95709"/>
          <a:ext cx="1148524" cy="14524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Sector Manager</a:t>
          </a:r>
          <a:endParaRPr lang="en-CA" sz="1800" kern="1200" dirty="0"/>
        </a:p>
      </dsp:txBody>
      <dsp:txXfrm>
        <a:off x="1004093" y="95709"/>
        <a:ext cx="1148524" cy="1452462"/>
      </dsp:txXfrm>
    </dsp:sp>
    <dsp:sp modelId="{663B4E6C-BF30-4EE0-8903-C43EF6DF4359}">
      <dsp:nvSpPr>
        <dsp:cNvPr id="0" name=""/>
        <dsp:cNvSpPr/>
      </dsp:nvSpPr>
      <dsp:spPr>
        <a:xfrm>
          <a:off x="1030458" y="1524399"/>
          <a:ext cx="1131098" cy="7219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 Staff</a:t>
          </a:r>
          <a:endParaRPr lang="en-CA" sz="1800" kern="1200" dirty="0"/>
        </a:p>
      </dsp:txBody>
      <dsp:txXfrm>
        <a:off x="1030458" y="1524399"/>
        <a:ext cx="1131098" cy="72193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2BDF1-1CAB-476E-8363-0E0AA6B05542}">
      <dsp:nvSpPr>
        <dsp:cNvPr id="0" name=""/>
        <dsp:cNvSpPr/>
      </dsp:nvSpPr>
      <dsp:spPr>
        <a:xfrm>
          <a:off x="1021745" y="1366"/>
          <a:ext cx="1148524" cy="7255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Sector Manager</a:t>
          </a:r>
          <a:endParaRPr lang="en-CA" sz="1800" kern="1200" dirty="0"/>
        </a:p>
      </dsp:txBody>
      <dsp:txXfrm>
        <a:off x="1021745" y="1366"/>
        <a:ext cx="1148524" cy="725558"/>
      </dsp:txXfrm>
    </dsp:sp>
    <dsp:sp modelId="{663B4E6C-BF30-4EE0-8903-C43EF6DF4359}">
      <dsp:nvSpPr>
        <dsp:cNvPr id="0" name=""/>
        <dsp:cNvSpPr/>
      </dsp:nvSpPr>
      <dsp:spPr>
        <a:xfrm>
          <a:off x="1025930" y="720082"/>
          <a:ext cx="1131098" cy="1483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Staff</a:t>
          </a:r>
          <a:endParaRPr lang="en-CA" sz="1800" kern="1200" dirty="0"/>
        </a:p>
      </dsp:txBody>
      <dsp:txXfrm>
        <a:off x="1025930" y="720082"/>
        <a:ext cx="1131098" cy="14834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89FC6-4A25-4C77-A227-51B9B7D31FB5}">
      <dsp:nvSpPr>
        <dsp:cNvPr id="0" name=""/>
        <dsp:cNvSpPr/>
      </dsp:nvSpPr>
      <dsp:spPr>
        <a:xfrm>
          <a:off x="88022" y="110413"/>
          <a:ext cx="2171213" cy="217121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Monitoring  What is?</a:t>
          </a:r>
          <a:endParaRPr lang="en-CA" sz="2100" kern="1200" dirty="0"/>
        </a:p>
      </dsp:txBody>
      <dsp:txXfrm>
        <a:off x="391209" y="366446"/>
        <a:ext cx="1251870" cy="1659147"/>
      </dsp:txXfrm>
    </dsp:sp>
    <dsp:sp modelId="{74299A2C-8CA3-462D-808B-733D5D9175E9}">
      <dsp:nvSpPr>
        <dsp:cNvPr id="0" name=""/>
        <dsp:cNvSpPr/>
      </dsp:nvSpPr>
      <dsp:spPr>
        <a:xfrm>
          <a:off x="1652860" y="110413"/>
          <a:ext cx="2171213" cy="217121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Evaluation Why?</a:t>
          </a:r>
          <a:endParaRPr lang="en-CA" sz="2100" kern="1200" dirty="0"/>
        </a:p>
      </dsp:txBody>
      <dsp:txXfrm>
        <a:off x="2269015" y="366446"/>
        <a:ext cx="1251870" cy="16591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4C39C-8997-4740-B320-3E93D71812D2}">
      <dsp:nvSpPr>
        <dsp:cNvPr id="0" name=""/>
        <dsp:cNvSpPr/>
      </dsp:nvSpPr>
      <dsp:spPr>
        <a:xfrm rot="5400000">
          <a:off x="727309" y="1124644"/>
          <a:ext cx="994650" cy="11323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9B289-0BC2-41CF-9510-44DB6D0C75C3}">
      <dsp:nvSpPr>
        <dsp:cNvPr id="0" name=""/>
        <dsp:cNvSpPr/>
      </dsp:nvSpPr>
      <dsp:spPr>
        <a:xfrm>
          <a:off x="481017" y="24327"/>
          <a:ext cx="1674406" cy="117203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Project</a:t>
          </a:r>
          <a:endParaRPr lang="en-CA" sz="1900" kern="1200" dirty="0"/>
        </a:p>
      </dsp:txBody>
      <dsp:txXfrm>
        <a:off x="538241" y="81551"/>
        <a:ext cx="1559958" cy="1057582"/>
      </dsp:txXfrm>
    </dsp:sp>
    <dsp:sp modelId="{6B145F2C-B0A6-4370-A9A4-311B96AB90B7}">
      <dsp:nvSpPr>
        <dsp:cNvPr id="0" name=""/>
        <dsp:cNvSpPr/>
      </dsp:nvSpPr>
      <dsp:spPr>
        <a:xfrm>
          <a:off x="2190078" y="146811"/>
          <a:ext cx="1959506" cy="947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000" kern="1200" dirty="0" smtClean="0"/>
            <a:t>What we actually doing</a:t>
          </a:r>
          <a:endParaRPr lang="en-CA" sz="2000" kern="1200" dirty="0"/>
        </a:p>
      </dsp:txBody>
      <dsp:txXfrm>
        <a:off x="2190078" y="146811"/>
        <a:ext cx="1959506" cy="947286"/>
      </dsp:txXfrm>
    </dsp:sp>
    <dsp:sp modelId="{9853C974-BDE6-42B4-8943-3C7734EE01A9}">
      <dsp:nvSpPr>
        <dsp:cNvPr id="0" name=""/>
        <dsp:cNvSpPr/>
      </dsp:nvSpPr>
      <dsp:spPr>
        <a:xfrm rot="5400000">
          <a:off x="2293579" y="2441220"/>
          <a:ext cx="994650" cy="11323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7681FB-52A5-44DA-82CA-C1B8B7101375}">
      <dsp:nvSpPr>
        <dsp:cNvPr id="0" name=""/>
        <dsp:cNvSpPr/>
      </dsp:nvSpPr>
      <dsp:spPr>
        <a:xfrm>
          <a:off x="2030057" y="1338630"/>
          <a:ext cx="1674406" cy="117203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Model of the Project</a:t>
          </a:r>
          <a:endParaRPr lang="en-CA" sz="1900" kern="1200" dirty="0"/>
        </a:p>
      </dsp:txBody>
      <dsp:txXfrm>
        <a:off x="2087281" y="1395854"/>
        <a:ext cx="1559958" cy="1057582"/>
      </dsp:txXfrm>
    </dsp:sp>
    <dsp:sp modelId="{DD9D828B-FA62-43F2-98BC-8E9796260A77}">
      <dsp:nvSpPr>
        <dsp:cNvPr id="0" name=""/>
        <dsp:cNvSpPr/>
      </dsp:nvSpPr>
      <dsp:spPr>
        <a:xfrm>
          <a:off x="3782378" y="1432894"/>
          <a:ext cx="2612554" cy="947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000" kern="1200" dirty="0" smtClean="0"/>
            <a:t>Logical  Framework (inputs, outputs, outcomes)</a:t>
          </a:r>
          <a:endParaRPr lang="en-CA" sz="2000" kern="1200" dirty="0"/>
        </a:p>
      </dsp:txBody>
      <dsp:txXfrm>
        <a:off x="3782378" y="1432894"/>
        <a:ext cx="2612554" cy="947286"/>
      </dsp:txXfrm>
    </dsp:sp>
    <dsp:sp modelId="{788297A8-D50D-417A-992C-CC68A3A0B2E1}">
      <dsp:nvSpPr>
        <dsp:cNvPr id="0" name=""/>
        <dsp:cNvSpPr/>
      </dsp:nvSpPr>
      <dsp:spPr>
        <a:xfrm>
          <a:off x="3596327" y="2655207"/>
          <a:ext cx="1674406" cy="117203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Selected Points of Measurement</a:t>
          </a:r>
          <a:endParaRPr lang="en-CA" sz="1900" kern="1200" dirty="0"/>
        </a:p>
      </dsp:txBody>
      <dsp:txXfrm>
        <a:off x="3653551" y="2712431"/>
        <a:ext cx="1559958" cy="1057582"/>
      </dsp:txXfrm>
    </dsp:sp>
    <dsp:sp modelId="{823BAD8E-A403-49D0-875B-EED565748EC7}">
      <dsp:nvSpPr>
        <dsp:cNvPr id="0" name=""/>
        <dsp:cNvSpPr/>
      </dsp:nvSpPr>
      <dsp:spPr>
        <a:xfrm>
          <a:off x="5400600" y="2736304"/>
          <a:ext cx="1591425" cy="947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000" kern="1200" dirty="0" smtClean="0"/>
            <a:t>Indicators</a:t>
          </a:r>
          <a:endParaRPr lang="en-C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000" kern="1200" dirty="0" smtClean="0"/>
            <a:t>M&amp;E</a:t>
          </a:r>
          <a:endParaRPr lang="en-CA" sz="2000" kern="1200" dirty="0"/>
        </a:p>
      </dsp:txBody>
      <dsp:txXfrm>
        <a:off x="5400600" y="2736304"/>
        <a:ext cx="1591425" cy="9472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37308" y="0"/>
          <a:ext cx="3559944" cy="35599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2217280" y="356342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Goal</a:t>
          </a:r>
          <a:endParaRPr lang="en-CA" sz="2100" kern="1200" dirty="0"/>
        </a:p>
      </dsp:txBody>
      <dsp:txXfrm>
        <a:off x="2241990" y="381052"/>
        <a:ext cx="2264543" cy="456759"/>
      </dsp:txXfrm>
    </dsp:sp>
    <dsp:sp modelId="{73CCBA7C-6F94-4F38-91AF-20E3E979553C}">
      <dsp:nvSpPr>
        <dsp:cNvPr id="0" name=""/>
        <dsp:cNvSpPr/>
      </dsp:nvSpPr>
      <dsp:spPr>
        <a:xfrm>
          <a:off x="2217280" y="925794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Outcomes</a:t>
          </a:r>
          <a:endParaRPr lang="en-CA" sz="2100" kern="1200" dirty="0"/>
        </a:p>
      </dsp:txBody>
      <dsp:txXfrm>
        <a:off x="2241990" y="950504"/>
        <a:ext cx="2264543" cy="456759"/>
      </dsp:txXfrm>
    </dsp:sp>
    <dsp:sp modelId="{D07313CE-26B5-43CC-BA1F-97F50E1F1DBC}">
      <dsp:nvSpPr>
        <dsp:cNvPr id="0" name=""/>
        <dsp:cNvSpPr/>
      </dsp:nvSpPr>
      <dsp:spPr>
        <a:xfrm>
          <a:off x="2217280" y="1495246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Outputs</a:t>
          </a:r>
          <a:endParaRPr lang="en-CA" sz="2100" kern="1200" dirty="0"/>
        </a:p>
      </dsp:txBody>
      <dsp:txXfrm>
        <a:off x="2241990" y="1519956"/>
        <a:ext cx="2264543" cy="456759"/>
      </dsp:txXfrm>
    </dsp:sp>
    <dsp:sp modelId="{FAC6E39C-7B0F-4B3F-9521-3FF062295C7F}">
      <dsp:nvSpPr>
        <dsp:cNvPr id="0" name=""/>
        <dsp:cNvSpPr/>
      </dsp:nvSpPr>
      <dsp:spPr>
        <a:xfrm>
          <a:off x="2217280" y="2064697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Activities</a:t>
          </a:r>
          <a:endParaRPr lang="en-CA" sz="2100" kern="1200" dirty="0"/>
        </a:p>
      </dsp:txBody>
      <dsp:txXfrm>
        <a:off x="2241990" y="2089407"/>
        <a:ext cx="2264543" cy="456759"/>
      </dsp:txXfrm>
    </dsp:sp>
    <dsp:sp modelId="{1E36F3DF-A45C-411B-958C-00A114B0C974}">
      <dsp:nvSpPr>
        <dsp:cNvPr id="0" name=""/>
        <dsp:cNvSpPr/>
      </dsp:nvSpPr>
      <dsp:spPr>
        <a:xfrm>
          <a:off x="2217280" y="2634149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Inputs</a:t>
          </a:r>
          <a:endParaRPr lang="en-CA" sz="2100" kern="1200" dirty="0"/>
        </a:p>
      </dsp:txBody>
      <dsp:txXfrm>
        <a:off x="2241990" y="2658859"/>
        <a:ext cx="2264543" cy="4567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37308" y="0"/>
          <a:ext cx="3559944" cy="35599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2217280" y="356342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Goal</a:t>
          </a:r>
          <a:endParaRPr lang="en-CA" sz="2100" kern="1200" dirty="0"/>
        </a:p>
      </dsp:txBody>
      <dsp:txXfrm>
        <a:off x="2241990" y="381052"/>
        <a:ext cx="2264543" cy="456759"/>
      </dsp:txXfrm>
    </dsp:sp>
    <dsp:sp modelId="{73CCBA7C-6F94-4F38-91AF-20E3E979553C}">
      <dsp:nvSpPr>
        <dsp:cNvPr id="0" name=""/>
        <dsp:cNvSpPr/>
      </dsp:nvSpPr>
      <dsp:spPr>
        <a:xfrm>
          <a:off x="2217280" y="925794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Outcomes</a:t>
          </a:r>
          <a:endParaRPr lang="en-CA" sz="2100" kern="1200" dirty="0"/>
        </a:p>
      </dsp:txBody>
      <dsp:txXfrm>
        <a:off x="2241990" y="950504"/>
        <a:ext cx="2264543" cy="456759"/>
      </dsp:txXfrm>
    </dsp:sp>
    <dsp:sp modelId="{D07313CE-26B5-43CC-BA1F-97F50E1F1DBC}">
      <dsp:nvSpPr>
        <dsp:cNvPr id="0" name=""/>
        <dsp:cNvSpPr/>
      </dsp:nvSpPr>
      <dsp:spPr>
        <a:xfrm>
          <a:off x="2217280" y="1495246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Outputs</a:t>
          </a:r>
          <a:endParaRPr lang="en-CA" sz="2100" kern="1200" dirty="0"/>
        </a:p>
      </dsp:txBody>
      <dsp:txXfrm>
        <a:off x="2241990" y="1519956"/>
        <a:ext cx="2264543" cy="456759"/>
      </dsp:txXfrm>
    </dsp:sp>
    <dsp:sp modelId="{FAC6E39C-7B0F-4B3F-9521-3FF062295C7F}">
      <dsp:nvSpPr>
        <dsp:cNvPr id="0" name=""/>
        <dsp:cNvSpPr/>
      </dsp:nvSpPr>
      <dsp:spPr>
        <a:xfrm>
          <a:off x="2217280" y="2064697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Activities</a:t>
          </a:r>
          <a:endParaRPr lang="en-CA" sz="2100" kern="1200" dirty="0"/>
        </a:p>
      </dsp:txBody>
      <dsp:txXfrm>
        <a:off x="2241990" y="2089407"/>
        <a:ext cx="2264543" cy="456759"/>
      </dsp:txXfrm>
    </dsp:sp>
    <dsp:sp modelId="{1E36F3DF-A45C-411B-958C-00A114B0C974}">
      <dsp:nvSpPr>
        <dsp:cNvPr id="0" name=""/>
        <dsp:cNvSpPr/>
      </dsp:nvSpPr>
      <dsp:spPr>
        <a:xfrm>
          <a:off x="2217280" y="2634149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Inputs</a:t>
          </a:r>
          <a:endParaRPr lang="en-CA" sz="2100" kern="1200" dirty="0"/>
        </a:p>
      </dsp:txBody>
      <dsp:txXfrm>
        <a:off x="2241990" y="2658859"/>
        <a:ext cx="2264543" cy="4567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37308" y="0"/>
          <a:ext cx="3559944" cy="35599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2217280" y="356342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Goal</a:t>
          </a:r>
          <a:endParaRPr lang="en-CA" sz="2100" kern="1200" dirty="0"/>
        </a:p>
      </dsp:txBody>
      <dsp:txXfrm>
        <a:off x="2241990" y="381052"/>
        <a:ext cx="2264543" cy="456759"/>
      </dsp:txXfrm>
    </dsp:sp>
    <dsp:sp modelId="{73CCBA7C-6F94-4F38-91AF-20E3E979553C}">
      <dsp:nvSpPr>
        <dsp:cNvPr id="0" name=""/>
        <dsp:cNvSpPr/>
      </dsp:nvSpPr>
      <dsp:spPr>
        <a:xfrm>
          <a:off x="2217280" y="925794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Outcomes</a:t>
          </a:r>
          <a:endParaRPr lang="en-CA" sz="2100" kern="1200" dirty="0"/>
        </a:p>
      </dsp:txBody>
      <dsp:txXfrm>
        <a:off x="2241990" y="950504"/>
        <a:ext cx="2264543" cy="456759"/>
      </dsp:txXfrm>
    </dsp:sp>
    <dsp:sp modelId="{D07313CE-26B5-43CC-BA1F-97F50E1F1DBC}">
      <dsp:nvSpPr>
        <dsp:cNvPr id="0" name=""/>
        <dsp:cNvSpPr/>
      </dsp:nvSpPr>
      <dsp:spPr>
        <a:xfrm>
          <a:off x="2217280" y="1495246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Outputs</a:t>
          </a:r>
          <a:endParaRPr lang="en-CA" sz="2100" kern="1200" dirty="0"/>
        </a:p>
      </dsp:txBody>
      <dsp:txXfrm>
        <a:off x="2241990" y="1519956"/>
        <a:ext cx="2264543" cy="456759"/>
      </dsp:txXfrm>
    </dsp:sp>
    <dsp:sp modelId="{FAC6E39C-7B0F-4B3F-9521-3FF062295C7F}">
      <dsp:nvSpPr>
        <dsp:cNvPr id="0" name=""/>
        <dsp:cNvSpPr/>
      </dsp:nvSpPr>
      <dsp:spPr>
        <a:xfrm>
          <a:off x="2217280" y="2064697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Activities</a:t>
          </a:r>
          <a:endParaRPr lang="en-CA" sz="2100" kern="1200" dirty="0"/>
        </a:p>
      </dsp:txBody>
      <dsp:txXfrm>
        <a:off x="2241990" y="2089407"/>
        <a:ext cx="2264543" cy="456759"/>
      </dsp:txXfrm>
    </dsp:sp>
    <dsp:sp modelId="{1E36F3DF-A45C-411B-958C-00A114B0C974}">
      <dsp:nvSpPr>
        <dsp:cNvPr id="0" name=""/>
        <dsp:cNvSpPr/>
      </dsp:nvSpPr>
      <dsp:spPr>
        <a:xfrm>
          <a:off x="2217280" y="2634149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Inputs</a:t>
          </a:r>
          <a:endParaRPr lang="en-CA" sz="2100" kern="1200" dirty="0"/>
        </a:p>
      </dsp:txBody>
      <dsp:txXfrm>
        <a:off x="2241990" y="2658859"/>
        <a:ext cx="2264543" cy="456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37308" y="0"/>
          <a:ext cx="3559944" cy="35599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2217280" y="356342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Indicator(s) for Goal</a:t>
          </a:r>
          <a:endParaRPr lang="en-CA" sz="1600" kern="1200" dirty="0"/>
        </a:p>
      </dsp:txBody>
      <dsp:txXfrm>
        <a:off x="2241990" y="381052"/>
        <a:ext cx="2264543" cy="456759"/>
      </dsp:txXfrm>
    </dsp:sp>
    <dsp:sp modelId="{73CCBA7C-6F94-4F38-91AF-20E3E979553C}">
      <dsp:nvSpPr>
        <dsp:cNvPr id="0" name=""/>
        <dsp:cNvSpPr/>
      </dsp:nvSpPr>
      <dsp:spPr>
        <a:xfrm>
          <a:off x="2217280" y="925794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Indicator(s) for Outcomes</a:t>
          </a:r>
          <a:endParaRPr lang="en-CA" sz="1600" kern="1200" dirty="0"/>
        </a:p>
      </dsp:txBody>
      <dsp:txXfrm>
        <a:off x="2241990" y="950504"/>
        <a:ext cx="2264543" cy="456759"/>
      </dsp:txXfrm>
    </dsp:sp>
    <dsp:sp modelId="{CF21FA29-D5F4-4BBF-8ACA-B18CEA1176A7}">
      <dsp:nvSpPr>
        <dsp:cNvPr id="0" name=""/>
        <dsp:cNvSpPr/>
      </dsp:nvSpPr>
      <dsp:spPr>
        <a:xfrm>
          <a:off x="2217280" y="1495246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Outputs</a:t>
          </a:r>
          <a:endParaRPr lang="en-CA" sz="1600" kern="1200" dirty="0"/>
        </a:p>
      </dsp:txBody>
      <dsp:txXfrm>
        <a:off x="2241990" y="1519956"/>
        <a:ext cx="2264543" cy="456759"/>
      </dsp:txXfrm>
    </dsp:sp>
    <dsp:sp modelId="{BF92D303-D116-4426-816B-6339E51C2D43}">
      <dsp:nvSpPr>
        <dsp:cNvPr id="0" name=""/>
        <dsp:cNvSpPr/>
      </dsp:nvSpPr>
      <dsp:spPr>
        <a:xfrm>
          <a:off x="2217280" y="2064697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Activities</a:t>
          </a:r>
          <a:endParaRPr lang="en-CA" sz="1600" kern="1200" dirty="0"/>
        </a:p>
      </dsp:txBody>
      <dsp:txXfrm>
        <a:off x="2241990" y="2089407"/>
        <a:ext cx="2264543" cy="456759"/>
      </dsp:txXfrm>
    </dsp:sp>
    <dsp:sp modelId="{1E36F3DF-A45C-411B-958C-00A114B0C974}">
      <dsp:nvSpPr>
        <dsp:cNvPr id="0" name=""/>
        <dsp:cNvSpPr/>
      </dsp:nvSpPr>
      <dsp:spPr>
        <a:xfrm>
          <a:off x="2217280" y="2634149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Inputs</a:t>
          </a:r>
          <a:endParaRPr lang="en-CA" sz="1600" kern="1200" dirty="0"/>
        </a:p>
      </dsp:txBody>
      <dsp:txXfrm>
        <a:off x="2241990" y="2658859"/>
        <a:ext cx="2264543" cy="4567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8D31-B9B6-4331-8C57-831AAEED33B4}">
      <dsp:nvSpPr>
        <dsp:cNvPr id="0" name=""/>
        <dsp:cNvSpPr/>
      </dsp:nvSpPr>
      <dsp:spPr>
        <a:xfrm>
          <a:off x="437308" y="0"/>
          <a:ext cx="3559944" cy="35599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A1DE4-DA07-4F8C-B967-FB54E62D5233}">
      <dsp:nvSpPr>
        <dsp:cNvPr id="0" name=""/>
        <dsp:cNvSpPr/>
      </dsp:nvSpPr>
      <dsp:spPr>
        <a:xfrm>
          <a:off x="2217280" y="356342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Indicator(s) for Goal</a:t>
          </a:r>
          <a:endParaRPr lang="en-CA" sz="1600" kern="1200" dirty="0"/>
        </a:p>
      </dsp:txBody>
      <dsp:txXfrm>
        <a:off x="2241990" y="381052"/>
        <a:ext cx="2264543" cy="456759"/>
      </dsp:txXfrm>
    </dsp:sp>
    <dsp:sp modelId="{73CCBA7C-6F94-4F38-91AF-20E3E979553C}">
      <dsp:nvSpPr>
        <dsp:cNvPr id="0" name=""/>
        <dsp:cNvSpPr/>
      </dsp:nvSpPr>
      <dsp:spPr>
        <a:xfrm>
          <a:off x="2217280" y="925794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Indicator(s) for Outcomes</a:t>
          </a:r>
          <a:endParaRPr lang="en-CA" sz="1600" kern="1200" dirty="0"/>
        </a:p>
      </dsp:txBody>
      <dsp:txXfrm>
        <a:off x="2241990" y="950504"/>
        <a:ext cx="2264543" cy="456759"/>
      </dsp:txXfrm>
    </dsp:sp>
    <dsp:sp modelId="{CF21FA29-D5F4-4BBF-8ACA-B18CEA1176A7}">
      <dsp:nvSpPr>
        <dsp:cNvPr id="0" name=""/>
        <dsp:cNvSpPr/>
      </dsp:nvSpPr>
      <dsp:spPr>
        <a:xfrm>
          <a:off x="2217280" y="1495246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Outputs</a:t>
          </a:r>
          <a:endParaRPr lang="en-CA" sz="1600" kern="1200" dirty="0"/>
        </a:p>
      </dsp:txBody>
      <dsp:txXfrm>
        <a:off x="2241990" y="1519956"/>
        <a:ext cx="2264543" cy="456759"/>
      </dsp:txXfrm>
    </dsp:sp>
    <dsp:sp modelId="{BF92D303-D116-4426-816B-6339E51C2D43}">
      <dsp:nvSpPr>
        <dsp:cNvPr id="0" name=""/>
        <dsp:cNvSpPr/>
      </dsp:nvSpPr>
      <dsp:spPr>
        <a:xfrm>
          <a:off x="2217280" y="2064697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Activities</a:t>
          </a:r>
          <a:endParaRPr lang="en-CA" sz="1600" kern="1200" dirty="0"/>
        </a:p>
      </dsp:txBody>
      <dsp:txXfrm>
        <a:off x="2241990" y="2089407"/>
        <a:ext cx="2264543" cy="456759"/>
      </dsp:txXfrm>
    </dsp:sp>
    <dsp:sp modelId="{1E36F3DF-A45C-411B-958C-00A114B0C974}">
      <dsp:nvSpPr>
        <dsp:cNvPr id="0" name=""/>
        <dsp:cNvSpPr/>
      </dsp:nvSpPr>
      <dsp:spPr>
        <a:xfrm>
          <a:off x="2217280" y="2634149"/>
          <a:ext cx="2313963" cy="506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Descriptors of Inputs</a:t>
          </a:r>
          <a:endParaRPr lang="en-CA" sz="1600" kern="1200" dirty="0"/>
        </a:p>
      </dsp:txBody>
      <dsp:txXfrm>
        <a:off x="2241990" y="2658859"/>
        <a:ext cx="2264543" cy="456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6BFE9-E0C8-4095-A860-F5158B0CCDAE}" type="datetimeFigureOut">
              <a:rPr lang="en-CA" smtClean="0"/>
              <a:t>21/01/2015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F3211-8330-4A91-A3C7-830EC2465C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6985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A11FF-CAA6-4FA8-B3F5-AFAFB04AF464}" type="datetimeFigureOut">
              <a:rPr lang="en-CA" smtClean="0"/>
              <a:t>21/01/2015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FB870-7822-4F01-AF15-19D738C84F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4353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Lots of examples</a:t>
            </a:r>
            <a:r>
              <a:rPr lang="en-CA" baseline="0" dirty="0" smtClean="0"/>
              <a:t> of inputs/activities/outputs:</a:t>
            </a:r>
          </a:p>
          <a:p>
            <a:r>
              <a:rPr lang="en-CA" baseline="0" dirty="0" smtClean="0"/>
              <a:t>NAG:  Inputs (community mobilizers, motor bikes) Activity (community level meetings, training sessions). Output: working community groups</a:t>
            </a:r>
          </a:p>
          <a:p>
            <a:r>
              <a:rPr lang="en-CA" baseline="0" dirty="0" smtClean="0"/>
              <a:t>BUT COMMUNITY GROUPS NEED TO ACT TO HAVE INFLUENCE ON FISHERIES GOVERANCE OR LIVELIHOODS</a:t>
            </a:r>
          </a:p>
          <a:p>
            <a:r>
              <a:rPr lang="en-CA" baseline="0" dirty="0" smtClean="0"/>
              <a:t>EM:  Inputs (trainers, curriculum, travel budgets) Activity (human rights training) Output:  CSO groups with increased Human Rights awareness</a:t>
            </a:r>
          </a:p>
          <a:p>
            <a:r>
              <a:rPr lang="en-CA" baseline="0" dirty="0" smtClean="0"/>
              <a:t>BUT CSO NEED TO ACT TO IMPROVE HUMAN RIGHTS SITUATION IN MYANMARE</a:t>
            </a:r>
          </a:p>
          <a:p>
            <a:r>
              <a:rPr lang="en-CA" baseline="0" dirty="0" smtClean="0"/>
              <a:t>CESD:  Inputs (researches, travel budgets);  Activity (data gathering, analysis, report writing); Output:  Research report</a:t>
            </a:r>
          </a:p>
          <a:p>
            <a:r>
              <a:rPr lang="en-CA" baseline="0" dirty="0" smtClean="0"/>
              <a:t>BUT GOVERNMENTS  AND OTHER STAKEHOLDERS HAVE TO ACT TO REALIZE REPORTS’ IMPACT ON POLICY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FB870-7822-4F01-AF15-19D738C84FF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79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aseline="0" dirty="0" smtClean="0"/>
              <a:t>Goal:  Vulnerable people in </a:t>
            </a:r>
            <a:r>
              <a:rPr lang="en-CA" baseline="0" dirty="0" err="1" smtClean="0"/>
              <a:t>GoM</a:t>
            </a:r>
            <a:r>
              <a:rPr lang="en-CA" baseline="0" dirty="0" smtClean="0"/>
              <a:t> have improved livelihood security</a:t>
            </a:r>
          </a:p>
          <a:p>
            <a:r>
              <a:rPr lang="en-CA" baseline="0" dirty="0" smtClean="0"/>
              <a:t>Objectives:  Fisheries Co-management;  Fishers have more power in value chain;  Livelihood alternatives; </a:t>
            </a:r>
          </a:p>
          <a:p>
            <a:r>
              <a:rPr lang="en-CA" baseline="0" dirty="0" smtClean="0"/>
              <a:t>In other words:  If we reach the objectives, than we feel we have made a substantial contribution to the goal.</a:t>
            </a:r>
          </a:p>
          <a:p>
            <a:r>
              <a:rPr lang="en-CA" baseline="0" dirty="0" smtClean="0"/>
              <a:t>Other objectives are possible.  E.g. vocational training;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FB870-7822-4F01-AF15-19D738C84FF4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79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FB870-7822-4F01-AF15-19D738C84FF4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79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aseline="0" dirty="0" smtClean="0"/>
              <a:t>Goal:  Vulnerable people in </a:t>
            </a:r>
            <a:r>
              <a:rPr lang="en-CA" baseline="0" dirty="0" err="1" smtClean="0"/>
              <a:t>GoM</a:t>
            </a:r>
            <a:r>
              <a:rPr lang="en-CA" baseline="0" dirty="0" smtClean="0"/>
              <a:t> have improved livelihood security</a:t>
            </a:r>
          </a:p>
          <a:p>
            <a:r>
              <a:rPr lang="en-CA" baseline="0" dirty="0" smtClean="0"/>
              <a:t>Objectives:  Fisheries Co-management;  Fishers have more power in value chain;  Livelihood alternatives; </a:t>
            </a:r>
          </a:p>
          <a:p>
            <a:r>
              <a:rPr lang="en-CA" baseline="0" dirty="0" smtClean="0"/>
              <a:t>In other words:  If we reach the objectives, than we feel we have made a substantial contribution to the goal.</a:t>
            </a:r>
          </a:p>
          <a:p>
            <a:r>
              <a:rPr lang="en-CA" baseline="0" dirty="0" smtClean="0"/>
              <a:t>Other objectives are possible.  E.g. vocational training;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FB870-7822-4F01-AF15-19D738C84FF4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79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B263-C864-4A08-9279-E66519CB7ADC}" type="datetime1">
              <a:rPr lang="en-CA" smtClean="0"/>
              <a:t>21/01/2015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521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6637B-A59F-4948-84C9-E9741034832D}" type="datetime1">
              <a:rPr lang="en-CA" smtClean="0"/>
              <a:t>21/01/2015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849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3F6F-FEFE-456D-9DB6-EDB19E8B80D6}" type="datetime1">
              <a:rPr lang="en-CA" smtClean="0"/>
              <a:t>21/01/2015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51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33CE-ABA4-4EDF-9F6C-A1C890D1D607}" type="datetime1">
              <a:rPr lang="en-CA" smtClean="0"/>
              <a:t>21/01/2015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5092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526C-5A96-4C38-886C-1286A79EB809}" type="datetime1">
              <a:rPr lang="en-CA" smtClean="0"/>
              <a:t>21/01/2015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810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79E8-F9DF-49A0-8F39-BDC7DB7A38CB}" type="datetime1">
              <a:rPr lang="en-CA" smtClean="0"/>
              <a:t>21/01/2015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560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3740-617F-43EE-8BC5-A3B7D749A5CA}" type="datetime1">
              <a:rPr lang="en-CA" smtClean="0"/>
              <a:t>21/01/2015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590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B9BC-721E-448E-96CB-BB71C1848DC8}" type="datetime1">
              <a:rPr lang="en-CA" smtClean="0"/>
              <a:t>21/01/2015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550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9749-441E-489A-87E3-1CF641776DDA}" type="datetime1">
              <a:rPr lang="en-CA" smtClean="0"/>
              <a:t>21/01/2015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092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B75E-ECB6-4BCD-894F-2F93EFE2C491}" type="datetime1">
              <a:rPr lang="en-CA" smtClean="0"/>
              <a:t>21/01/2015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66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06AE-F324-47E4-A90D-6156B51F074E}" type="datetime1">
              <a:rPr lang="en-CA" smtClean="0"/>
              <a:t>21/01/2015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215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6B2F6-4415-4B89-94A6-B75259FB9ECA}" type="datetime1">
              <a:rPr lang="en-CA" smtClean="0"/>
              <a:t>21/01/2015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A2B42-528E-452F-A5C9-17A8D1B02B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820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13" Type="http://schemas.openxmlformats.org/officeDocument/2006/relationships/diagramLayout" Target="../diagrams/layout17.xml"/><Relationship Id="rId18" Type="http://schemas.openxmlformats.org/officeDocument/2006/relationships/diagramLayout" Target="../diagrams/layout18.xml"/><Relationship Id="rId3" Type="http://schemas.openxmlformats.org/officeDocument/2006/relationships/diagramLayout" Target="../diagrams/layout15.xml"/><Relationship Id="rId21" Type="http://schemas.microsoft.com/office/2007/relationships/diagramDrawing" Target="../diagrams/drawing18.xml"/><Relationship Id="rId7" Type="http://schemas.openxmlformats.org/officeDocument/2006/relationships/diagramData" Target="../diagrams/data16.xml"/><Relationship Id="rId12" Type="http://schemas.openxmlformats.org/officeDocument/2006/relationships/diagramData" Target="../diagrams/data17.xml"/><Relationship Id="rId17" Type="http://schemas.openxmlformats.org/officeDocument/2006/relationships/diagramData" Target="../diagrams/data18.xml"/><Relationship Id="rId2" Type="http://schemas.openxmlformats.org/officeDocument/2006/relationships/diagramData" Target="../diagrams/data15.xml"/><Relationship Id="rId16" Type="http://schemas.microsoft.com/office/2007/relationships/diagramDrawing" Target="../diagrams/drawing17.xml"/><Relationship Id="rId20" Type="http://schemas.openxmlformats.org/officeDocument/2006/relationships/diagramColors" Target="../diagrams/colors1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5" Type="http://schemas.openxmlformats.org/officeDocument/2006/relationships/diagramColors" Target="../diagrams/colors17.xml"/><Relationship Id="rId10" Type="http://schemas.openxmlformats.org/officeDocument/2006/relationships/diagramColors" Target="../diagrams/colors16.xml"/><Relationship Id="rId19" Type="http://schemas.openxmlformats.org/officeDocument/2006/relationships/diagramQuickStyle" Target="../diagrams/quickStyle18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Relationship Id="rId1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3.xml"/><Relationship Id="rId13" Type="http://schemas.openxmlformats.org/officeDocument/2006/relationships/diagramLayout" Target="../diagrams/layout24.xml"/><Relationship Id="rId3" Type="http://schemas.openxmlformats.org/officeDocument/2006/relationships/diagramLayout" Target="../diagrams/layout22.xml"/><Relationship Id="rId7" Type="http://schemas.openxmlformats.org/officeDocument/2006/relationships/diagramData" Target="../diagrams/data23.xml"/><Relationship Id="rId12" Type="http://schemas.openxmlformats.org/officeDocument/2006/relationships/diagramData" Target="../diagrams/data24.xml"/><Relationship Id="rId2" Type="http://schemas.openxmlformats.org/officeDocument/2006/relationships/diagramData" Target="../diagrams/data22.xml"/><Relationship Id="rId16" Type="http://schemas.microsoft.com/office/2007/relationships/diagramDrawing" Target="../diagrams/drawing2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2.xml"/><Relationship Id="rId11" Type="http://schemas.microsoft.com/office/2007/relationships/diagramDrawing" Target="../diagrams/drawing23.xml"/><Relationship Id="rId5" Type="http://schemas.openxmlformats.org/officeDocument/2006/relationships/diagramColors" Target="../diagrams/colors22.xml"/><Relationship Id="rId15" Type="http://schemas.openxmlformats.org/officeDocument/2006/relationships/diagramColors" Target="../diagrams/colors24.xml"/><Relationship Id="rId10" Type="http://schemas.openxmlformats.org/officeDocument/2006/relationships/diagramColors" Target="../diagrams/colors23.xml"/><Relationship Id="rId4" Type="http://schemas.openxmlformats.org/officeDocument/2006/relationships/diagramQuickStyle" Target="../diagrams/quickStyle22.xml"/><Relationship Id="rId9" Type="http://schemas.openxmlformats.org/officeDocument/2006/relationships/diagramQuickStyle" Target="../diagrams/quickStyle23.xml"/><Relationship Id="rId14" Type="http://schemas.openxmlformats.org/officeDocument/2006/relationships/diagramQuickStyle" Target="../diagrams/quickStyl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/>
          <a:lstStyle/>
          <a:p>
            <a:r>
              <a:rPr lang="en-CA" dirty="0" smtClean="0"/>
              <a:t>Monitoring and Evaluation</a:t>
            </a:r>
            <a:br>
              <a:rPr lang="en-CA" dirty="0" smtClean="0"/>
            </a:br>
            <a:r>
              <a:rPr lang="en-CA" dirty="0" smtClean="0"/>
              <a:t>Key Concepts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2971800"/>
          </a:xfrm>
        </p:spPr>
        <p:txBody>
          <a:bodyPr>
            <a:normAutofit/>
          </a:bodyPr>
          <a:lstStyle/>
          <a:p>
            <a:r>
              <a:rPr lang="en-CA" sz="2800" dirty="0" smtClean="0"/>
              <a:t>Overview of M&amp;E Capacity Building Initiative</a:t>
            </a:r>
            <a:endParaRPr lang="en-CA" sz="2800" dirty="0"/>
          </a:p>
          <a:p>
            <a:pPr algn="l"/>
            <a:endParaRPr lang="en-CA" sz="2800" dirty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6997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Monitoring and Evaluation</a:t>
            </a:r>
            <a:br>
              <a:rPr lang="en-CA" dirty="0" smtClean="0"/>
            </a:br>
            <a:r>
              <a:rPr lang="en-CA" dirty="0" smtClean="0"/>
              <a:t>Key Concepts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CA" dirty="0" smtClean="0"/>
              <a:t>What are Indicators?</a:t>
            </a:r>
          </a:p>
          <a:p>
            <a:pPr algn="l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7960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an Indicator?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CA" dirty="0" smtClean="0"/>
              <a:t>Webster Dictionary</a:t>
            </a:r>
          </a:p>
          <a:p>
            <a:pPr lvl="1"/>
            <a:r>
              <a:rPr lang="en-CA" dirty="0" smtClean="0"/>
              <a:t>A sign that shows the condition or existence of something</a:t>
            </a:r>
          </a:p>
          <a:p>
            <a:pPr lvl="1"/>
            <a:r>
              <a:rPr lang="en-CA" dirty="0" smtClean="0"/>
              <a:t>A pointer or light that shows the state or condition of something</a:t>
            </a:r>
          </a:p>
          <a:p>
            <a:pPr lvl="1"/>
            <a:r>
              <a:rPr lang="en-CA" dirty="0" smtClean="0"/>
              <a:t>A device that shows a measurement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dirty="0" smtClean="0"/>
              <a:t>Some Examples</a:t>
            </a:r>
          </a:p>
          <a:p>
            <a:pPr lvl="1"/>
            <a:r>
              <a:rPr lang="en-CA" dirty="0" smtClean="0"/>
              <a:t>Fever as an indicator for sickness</a:t>
            </a:r>
          </a:p>
          <a:p>
            <a:pPr lvl="1"/>
            <a:r>
              <a:rPr lang="en-CA" dirty="0" smtClean="0"/>
              <a:t>3G light on cell phone as indicators for connectivity</a:t>
            </a:r>
          </a:p>
          <a:p>
            <a:r>
              <a:rPr lang="en-CA" dirty="0" smtClean="0"/>
              <a:t>Indicators are a reflection of the underlying item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121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62734803"/>
              </p:ext>
            </p:extLst>
          </p:nvPr>
        </p:nvGraphicFramePr>
        <p:xfrm>
          <a:off x="0" y="1556792"/>
          <a:ext cx="4968552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Indicators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Outcomes are </a:t>
            </a:r>
            <a:r>
              <a:rPr lang="en-CA" dirty="0"/>
              <a:t>the end-state we want to </a:t>
            </a:r>
            <a:r>
              <a:rPr lang="en-CA" dirty="0" smtClean="0"/>
              <a:t>achieve.</a:t>
            </a:r>
          </a:p>
          <a:p>
            <a:r>
              <a:rPr lang="en-CA" dirty="0" smtClean="0"/>
              <a:t>If we achieve Project Outcomes, the Project Logic indicates that we have moved towards the overall Goal</a:t>
            </a:r>
            <a:endParaRPr lang="en-CA" dirty="0"/>
          </a:p>
          <a:p>
            <a:r>
              <a:rPr lang="en-CA" dirty="0" smtClean="0"/>
              <a:t>Outcome = Indicators for Goal</a:t>
            </a:r>
          </a:p>
          <a:p>
            <a:endParaRPr lang="en-CA" dirty="0" smtClean="0"/>
          </a:p>
          <a:p>
            <a:pPr lvl="1"/>
            <a:endParaRPr lang="en-CA" dirty="0"/>
          </a:p>
          <a:p>
            <a:pPr lvl="1"/>
            <a:endParaRPr lang="en-CA" dirty="0"/>
          </a:p>
        </p:txBody>
      </p:sp>
      <p:sp>
        <p:nvSpPr>
          <p:cNvPr id="2" name="Oval 1"/>
          <p:cNvSpPr/>
          <p:nvPr/>
        </p:nvSpPr>
        <p:spPr>
          <a:xfrm>
            <a:off x="1977247" y="1700808"/>
            <a:ext cx="2880320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845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71066415"/>
              </p:ext>
            </p:extLst>
          </p:nvPr>
        </p:nvGraphicFramePr>
        <p:xfrm>
          <a:off x="0" y="1556792"/>
          <a:ext cx="4968552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Indicators/Descriptors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Inputs, activities, and outputs are concrete</a:t>
            </a:r>
          </a:p>
          <a:p>
            <a:pPr lvl="1"/>
            <a:r>
              <a:rPr lang="en-CA" dirty="0" smtClean="0"/>
              <a:t>Can be described fully</a:t>
            </a:r>
          </a:p>
          <a:p>
            <a:pPr lvl="1"/>
            <a:r>
              <a:rPr lang="en-CA" dirty="0" smtClean="0"/>
              <a:t>No need for proxies</a:t>
            </a:r>
          </a:p>
          <a:p>
            <a:r>
              <a:rPr lang="en-CA" dirty="0" smtClean="0"/>
              <a:t>Indicator = Description</a:t>
            </a:r>
            <a:br>
              <a:rPr lang="en-CA" dirty="0" smtClean="0"/>
            </a:br>
            <a:r>
              <a:rPr lang="en-CA" dirty="0" smtClean="0"/>
              <a:t>for inputs, activities, and outputs	</a:t>
            </a:r>
          </a:p>
          <a:p>
            <a:pPr lvl="1"/>
            <a:endParaRPr lang="en-CA" dirty="0"/>
          </a:p>
        </p:txBody>
      </p:sp>
      <p:sp>
        <p:nvSpPr>
          <p:cNvPr id="2" name="Oval 1"/>
          <p:cNvSpPr/>
          <p:nvPr/>
        </p:nvSpPr>
        <p:spPr>
          <a:xfrm>
            <a:off x="1979712" y="2996952"/>
            <a:ext cx="2880320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141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13089148"/>
              </p:ext>
            </p:extLst>
          </p:nvPr>
        </p:nvGraphicFramePr>
        <p:xfrm>
          <a:off x="0" y="1556792"/>
          <a:ext cx="4968552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Indicators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 smtClean="0"/>
              <a:t>Need indicators for Outcomes</a:t>
            </a:r>
          </a:p>
          <a:p>
            <a:pPr lvl="1"/>
            <a:r>
              <a:rPr lang="en-CA" dirty="0" smtClean="0"/>
              <a:t>Even SMART Objectives are multi-faceted</a:t>
            </a:r>
          </a:p>
          <a:p>
            <a:pPr lvl="1"/>
            <a:r>
              <a:rPr lang="en-CA" dirty="0" smtClean="0"/>
              <a:t>Indicators are proxies for desired end states (i.e. objectives)</a:t>
            </a:r>
          </a:p>
          <a:p>
            <a:r>
              <a:rPr lang="en-CA" dirty="0"/>
              <a:t>Indicator makes </a:t>
            </a:r>
            <a:r>
              <a:rPr lang="en-CA" dirty="0" smtClean="0"/>
              <a:t>Outcomes concrete </a:t>
            </a:r>
            <a:r>
              <a:rPr lang="en-CA" dirty="0"/>
              <a:t>or real</a:t>
            </a:r>
          </a:p>
          <a:p>
            <a:r>
              <a:rPr lang="en-CA" dirty="0"/>
              <a:t>SMART </a:t>
            </a:r>
            <a:r>
              <a:rPr lang="en-CA" dirty="0" smtClean="0"/>
              <a:t>Outcomes have </a:t>
            </a:r>
            <a:r>
              <a:rPr lang="en-CA" dirty="0" err="1" smtClean="0"/>
              <a:t>SMart</a:t>
            </a:r>
            <a:r>
              <a:rPr lang="en-CA" dirty="0" smtClean="0"/>
              <a:t> </a:t>
            </a:r>
            <a:r>
              <a:rPr lang="en-CA" dirty="0"/>
              <a:t>indicators</a:t>
            </a:r>
          </a:p>
          <a:p>
            <a:pPr lvl="1"/>
            <a:r>
              <a:rPr lang="en-CA" b="1" dirty="0"/>
              <a:t>S</a:t>
            </a:r>
            <a:r>
              <a:rPr lang="en-CA" dirty="0"/>
              <a:t>pecific</a:t>
            </a:r>
          </a:p>
          <a:p>
            <a:pPr lvl="1"/>
            <a:r>
              <a:rPr lang="en-CA" b="1" dirty="0"/>
              <a:t>M</a:t>
            </a:r>
            <a:r>
              <a:rPr lang="en-CA" dirty="0"/>
              <a:t>easurable</a:t>
            </a:r>
          </a:p>
          <a:p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</p:txBody>
      </p:sp>
      <p:sp>
        <p:nvSpPr>
          <p:cNvPr id="2" name="Oval 1"/>
          <p:cNvSpPr/>
          <p:nvPr/>
        </p:nvSpPr>
        <p:spPr>
          <a:xfrm>
            <a:off x="1977247" y="2276872"/>
            <a:ext cx="2880320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250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Key Concepts 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400" dirty="0" smtClean="0"/>
              <a:t>M&amp;E is management information for a Project </a:t>
            </a:r>
          </a:p>
          <a:p>
            <a:r>
              <a:rPr lang="en-CA" sz="2400" dirty="0" smtClean="0"/>
              <a:t>M&amp;E is based on a Project’s Logical Framework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81127"/>
          </a:xfrm>
        </p:spPr>
        <p:txBody>
          <a:bodyPr>
            <a:normAutofit lnSpcReduction="10000"/>
          </a:bodyPr>
          <a:lstStyle/>
          <a:p>
            <a:r>
              <a:rPr lang="en-CA" sz="2400" dirty="0" smtClean="0"/>
              <a:t>Indicators are used to capture all elements of the Logical Framework</a:t>
            </a:r>
          </a:p>
          <a:p>
            <a:pPr lvl="1"/>
            <a:r>
              <a:rPr lang="en-CA" sz="2000" dirty="0"/>
              <a:t>Goal</a:t>
            </a:r>
          </a:p>
          <a:p>
            <a:pPr lvl="1"/>
            <a:r>
              <a:rPr lang="en-CA" sz="2000" dirty="0"/>
              <a:t>Outcomes</a:t>
            </a:r>
          </a:p>
          <a:p>
            <a:pPr lvl="1"/>
            <a:r>
              <a:rPr lang="en-CA" sz="2000" dirty="0"/>
              <a:t>Outputs</a:t>
            </a:r>
          </a:p>
          <a:p>
            <a:pPr lvl="1"/>
            <a:r>
              <a:rPr lang="en-CA" sz="2000" dirty="0"/>
              <a:t>Inputs, Activities, </a:t>
            </a:r>
            <a:r>
              <a:rPr lang="en-CA" sz="2000" dirty="0" smtClean="0"/>
              <a:t>Outputs</a:t>
            </a:r>
          </a:p>
          <a:p>
            <a:pPr marL="0" indent="0">
              <a:buNone/>
            </a:pPr>
            <a:r>
              <a:rPr lang="en-CA" sz="2400" dirty="0" smtClean="0"/>
              <a:t>Key take-away:</a:t>
            </a:r>
            <a:endParaRPr lang="en-CA" sz="2400" dirty="0"/>
          </a:p>
          <a:p>
            <a:r>
              <a:rPr lang="en-CA" sz="2400" dirty="0"/>
              <a:t>Tight formulation of Outcomes:  Make outcomes specific</a:t>
            </a:r>
          </a:p>
          <a:p>
            <a:r>
              <a:rPr lang="en-CA" sz="2400" dirty="0"/>
              <a:t>Few but “telling” outcome indicators</a:t>
            </a:r>
          </a:p>
          <a:p>
            <a:pPr lvl="1"/>
            <a:endParaRPr lang="en-CA" sz="2000" dirty="0"/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15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004048" y="4365104"/>
            <a:ext cx="3744416" cy="1892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CA" sz="2400" dirty="0" smtClean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486156"/>
              </p:ext>
            </p:extLst>
          </p:nvPr>
        </p:nvGraphicFramePr>
        <p:xfrm>
          <a:off x="611560" y="3212976"/>
          <a:ext cx="4104456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527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Monitoring and Evaluation</a:t>
            </a:r>
            <a:br>
              <a:rPr lang="en-CA" dirty="0" smtClean="0"/>
            </a:br>
            <a:r>
              <a:rPr lang="en-CA" dirty="0" smtClean="0"/>
              <a:t>Key Concepts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Why M&amp;E?</a:t>
            </a:r>
          </a:p>
          <a:p>
            <a:r>
              <a:rPr lang="en-CA" dirty="0" smtClean="0"/>
              <a:t>Project and Organization M&amp;E?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080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Why M&amp;E ?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8606" y="3199524"/>
            <a:ext cx="4752528" cy="639762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M&amp;E provides basis for Corrective Action</a:t>
            </a:r>
            <a:endParaRPr lang="en-CA" dirty="0"/>
          </a:p>
        </p:txBody>
      </p:sp>
      <p:graphicFrame>
        <p:nvGraphicFramePr>
          <p:cNvPr id="10" name="Content Placeholder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75356174"/>
              </p:ext>
            </p:extLst>
          </p:nvPr>
        </p:nvGraphicFramePr>
        <p:xfrm>
          <a:off x="323528" y="2156400"/>
          <a:ext cx="8352606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 Placeholder 2"/>
          <p:cNvSpPr txBox="1">
            <a:spLocks/>
          </p:cNvSpPr>
          <p:nvPr/>
        </p:nvSpPr>
        <p:spPr>
          <a:xfrm>
            <a:off x="319658" y="1332462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Need for Management Information</a:t>
            </a:r>
            <a:endParaRPr lang="en-CA" dirty="0"/>
          </a:p>
        </p:txBody>
      </p:sp>
      <p:graphicFrame>
        <p:nvGraphicFramePr>
          <p:cNvPr id="16" name="Content Placeholder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76057327"/>
              </p:ext>
            </p:extLst>
          </p:nvPr>
        </p:nvGraphicFramePr>
        <p:xfrm>
          <a:off x="577893" y="3956600"/>
          <a:ext cx="8352606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" name="Explosion 2 16"/>
          <p:cNvSpPr/>
          <p:nvPr/>
        </p:nvSpPr>
        <p:spPr>
          <a:xfrm rot="1038993">
            <a:off x="5177144" y="1438794"/>
            <a:ext cx="2181371" cy="1111675"/>
          </a:xfrm>
          <a:prstGeom prst="irregularSeal2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5667061" y="1718309"/>
            <a:ext cx="10941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50" b="1" dirty="0" smtClean="0">
                <a:solidFill>
                  <a:srgbClr val="FF0000"/>
                </a:solidFill>
              </a:rPr>
              <a:t>Objectives not Reached</a:t>
            </a:r>
            <a:endParaRPr lang="en-CA" sz="1350" b="1" dirty="0">
              <a:solidFill>
                <a:srgbClr val="FF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328670" y="3830813"/>
            <a:ext cx="3341350" cy="12236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Rectangular Callout 19"/>
          <p:cNvSpPr/>
          <p:nvPr/>
        </p:nvSpPr>
        <p:spPr>
          <a:xfrm>
            <a:off x="5691105" y="3452544"/>
            <a:ext cx="1627078" cy="641555"/>
          </a:xfrm>
          <a:prstGeom prst="wedgeRectCallout">
            <a:avLst>
              <a:gd name="adj1" fmla="val -64526"/>
              <a:gd name="adj2" fmla="val 4084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/>
          <p:cNvSpPr txBox="1"/>
          <p:nvPr/>
        </p:nvSpPr>
        <p:spPr>
          <a:xfrm>
            <a:off x="5740109" y="3519405"/>
            <a:ext cx="15290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50" b="1" dirty="0" smtClean="0">
                <a:solidFill>
                  <a:srgbClr val="FF0000"/>
                </a:solidFill>
              </a:rPr>
              <a:t>M&amp;E Based Corrective Action</a:t>
            </a:r>
            <a:endParaRPr lang="en-CA" sz="1350" b="1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553200" y="4867726"/>
            <a:ext cx="2133600" cy="365125"/>
          </a:xfrm>
        </p:spPr>
        <p:txBody>
          <a:bodyPr/>
          <a:lstStyle/>
          <a:p>
            <a:fld id="{2A5A2B42-528E-452F-A5C9-17A8D1B02B4F}" type="slidenum">
              <a:rPr lang="en-CA" smtClean="0"/>
              <a:t>17</a:t>
            </a:fld>
            <a:endParaRPr lang="en-CA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67544" y="5229200"/>
            <a:ext cx="4040188" cy="639762"/>
          </a:xfrm>
        </p:spPr>
        <p:txBody>
          <a:bodyPr/>
          <a:lstStyle/>
          <a:p>
            <a:r>
              <a:rPr lang="en-CA" dirty="0" smtClean="0"/>
              <a:t>Side Benefits of M&amp;E</a:t>
            </a:r>
            <a:endParaRPr lang="en-CA" dirty="0"/>
          </a:p>
        </p:txBody>
      </p:sp>
      <p:sp>
        <p:nvSpPr>
          <p:cNvPr id="23" name="Content Placeholder 5"/>
          <p:cNvSpPr>
            <a:spLocks noGrp="1"/>
          </p:cNvSpPr>
          <p:nvPr>
            <p:ph sz="quarter" idx="4"/>
          </p:nvPr>
        </p:nvSpPr>
        <p:spPr>
          <a:xfrm>
            <a:off x="471414" y="5949280"/>
            <a:ext cx="7776864" cy="705445"/>
          </a:xfrm>
        </p:spPr>
        <p:txBody>
          <a:bodyPr>
            <a:normAutofit/>
          </a:bodyPr>
          <a:lstStyle/>
          <a:p>
            <a:r>
              <a:rPr lang="en-CA" sz="2000" dirty="0" smtClean="0"/>
              <a:t>Easier </a:t>
            </a:r>
            <a:r>
              <a:rPr lang="en-CA" sz="2200" dirty="0" smtClean="0"/>
              <a:t>Donor</a:t>
            </a:r>
            <a:r>
              <a:rPr lang="en-CA" sz="2000" dirty="0" smtClean="0"/>
              <a:t> Reporting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41361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Organization M&amp;E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Focus on Your Organization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Your Organization has a concept of itself</a:t>
            </a:r>
          </a:p>
          <a:p>
            <a:pPr lvl="1"/>
            <a:r>
              <a:rPr lang="en-CA" dirty="0" smtClean="0"/>
              <a:t>Strategic Plan</a:t>
            </a:r>
          </a:p>
          <a:p>
            <a:pPr lvl="1"/>
            <a:r>
              <a:rPr lang="en-CA" dirty="0" smtClean="0"/>
              <a:t>Organization Log Frame</a:t>
            </a:r>
          </a:p>
          <a:p>
            <a:r>
              <a:rPr lang="en-CA" dirty="0" smtClean="0"/>
              <a:t>Organization has Corporate M&amp;E:  management information, including financial information</a:t>
            </a:r>
          </a:p>
          <a:p>
            <a:pPr lvl="1"/>
            <a:r>
              <a:rPr lang="en-CA" dirty="0" smtClean="0"/>
              <a:t>Budget</a:t>
            </a:r>
          </a:p>
          <a:p>
            <a:pPr lvl="1"/>
            <a:r>
              <a:rPr lang="en-CA" dirty="0" smtClean="0"/>
              <a:t>Tracking </a:t>
            </a:r>
            <a:r>
              <a:rPr lang="en-CA" dirty="0"/>
              <a:t>of Expenditures</a:t>
            </a:r>
          </a:p>
          <a:p>
            <a:pPr lvl="1"/>
            <a:r>
              <a:rPr lang="en-CA" dirty="0"/>
              <a:t>Analysis of Variance</a:t>
            </a:r>
          </a:p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CA" dirty="0" smtClean="0"/>
              <a:t>Organization’s Log Frame captures its “Essence”</a:t>
            </a:r>
          </a:p>
          <a:p>
            <a:r>
              <a:rPr lang="en-CA" dirty="0" smtClean="0"/>
              <a:t>Projects are “means to an end”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314E-7BBF-42A9-A83C-21BA47B8874B}" type="slidenum">
              <a:rPr lang="en-CA" smtClean="0"/>
              <a:t>18</a:t>
            </a:fld>
            <a:endParaRPr lang="en-CA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02935743"/>
              </p:ext>
            </p:extLst>
          </p:nvPr>
        </p:nvGraphicFramePr>
        <p:xfrm>
          <a:off x="5076056" y="3429000"/>
          <a:ext cx="3960440" cy="2767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048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Organizational and Project Log Frames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16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800" b="1" dirty="0" smtClean="0"/>
              <a:t>Matching Project</a:t>
            </a:r>
          </a:p>
          <a:p>
            <a:r>
              <a:rPr lang="en-CA" sz="1800" dirty="0" smtClean="0"/>
              <a:t>Project aligns with Organization  Log Frame</a:t>
            </a:r>
          </a:p>
          <a:p>
            <a:r>
              <a:rPr lang="en-CA" sz="1800" dirty="0" smtClean="0"/>
              <a:t>Organization grows/learns from Project in line with its Strategic Direction</a:t>
            </a:r>
            <a:endParaRPr lang="en-C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314E-7BBF-42A9-A83C-21BA47B8874B}" type="slidenum">
              <a:rPr lang="en-CA" smtClean="0"/>
              <a:t>19</a:t>
            </a:fld>
            <a:endParaRPr lang="en-CA"/>
          </a:p>
        </p:txBody>
      </p:sp>
      <p:sp>
        <p:nvSpPr>
          <p:cNvPr id="12" name="Content Placeholder 6"/>
          <p:cNvSpPr txBox="1">
            <a:spLocks/>
          </p:cNvSpPr>
          <p:nvPr/>
        </p:nvSpPr>
        <p:spPr>
          <a:xfrm>
            <a:off x="4644008" y="4293096"/>
            <a:ext cx="4038600" cy="18722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sz="1800" b="1" dirty="0" smtClean="0"/>
              <a:t>Non Matching  Project</a:t>
            </a:r>
          </a:p>
          <a:p>
            <a:r>
              <a:rPr lang="en-CA" sz="1800" dirty="0" smtClean="0"/>
              <a:t>Project does not align with Log Frame</a:t>
            </a:r>
          </a:p>
          <a:p>
            <a:r>
              <a:rPr lang="en-CA" sz="1800" dirty="0" smtClean="0"/>
              <a:t>Organization learns from Project but changes in the process</a:t>
            </a:r>
          </a:p>
          <a:p>
            <a:r>
              <a:rPr lang="en-CA" sz="1800" dirty="0" smtClean="0"/>
              <a:t>May lead to lack of focus</a:t>
            </a:r>
          </a:p>
          <a:p>
            <a:r>
              <a:rPr lang="en-CA" sz="1800" dirty="0" smtClean="0"/>
              <a:t>May need to rethink Organization’s strategic plan</a:t>
            </a:r>
            <a:endParaRPr lang="en-CA" sz="1800" dirty="0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4096676832"/>
              </p:ext>
            </p:extLst>
          </p:nvPr>
        </p:nvGraphicFramePr>
        <p:xfrm>
          <a:off x="1475656" y="1453232"/>
          <a:ext cx="3024336" cy="183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3000642290"/>
              </p:ext>
            </p:extLst>
          </p:nvPr>
        </p:nvGraphicFramePr>
        <p:xfrm>
          <a:off x="1259632" y="1844824"/>
          <a:ext cx="3024336" cy="183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08507951"/>
              </p:ext>
            </p:extLst>
          </p:nvPr>
        </p:nvGraphicFramePr>
        <p:xfrm>
          <a:off x="323528" y="4210516"/>
          <a:ext cx="3024336" cy="183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534204293"/>
              </p:ext>
            </p:extLst>
          </p:nvPr>
        </p:nvGraphicFramePr>
        <p:xfrm>
          <a:off x="1907704" y="4431069"/>
          <a:ext cx="3024336" cy="183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182422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8"/>
          <p:cNvSpPr/>
          <p:nvPr/>
        </p:nvSpPr>
        <p:spPr>
          <a:xfrm>
            <a:off x="3934602" y="2636912"/>
            <a:ext cx="288032" cy="70255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ight Arrow 5"/>
          <p:cNvSpPr/>
          <p:nvPr/>
        </p:nvSpPr>
        <p:spPr>
          <a:xfrm>
            <a:off x="1072685" y="3524134"/>
            <a:ext cx="568863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1037165" y="3668113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Ongoing:  One-on-one discussions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M&amp;E Capacity Building Cycle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2</a:t>
            </a:fld>
            <a:endParaRPr lang="en-CA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72323337"/>
              </p:ext>
            </p:extLst>
          </p:nvPr>
        </p:nvGraphicFramePr>
        <p:xfrm>
          <a:off x="1042799" y="3051473"/>
          <a:ext cx="568863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091471" y="3708800"/>
            <a:ext cx="1152128" cy="92333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Increased M&amp;E Capacity</a:t>
            </a:r>
            <a:endParaRPr lang="en-CA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23963314"/>
              </p:ext>
            </p:extLst>
          </p:nvPr>
        </p:nvGraphicFramePr>
        <p:xfrm>
          <a:off x="2530446" y="1268760"/>
          <a:ext cx="3096344" cy="1897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9148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Organizational and Project M&amp;E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260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800" b="1" dirty="0" smtClean="0"/>
              <a:t>Matching Projects</a:t>
            </a:r>
            <a:endParaRPr lang="en-CA" sz="1800" b="1" dirty="0" smtClean="0"/>
          </a:p>
          <a:p>
            <a:r>
              <a:rPr lang="en-CA" sz="1800" dirty="0" smtClean="0"/>
              <a:t>Project aligns with Organization M&amp;E</a:t>
            </a:r>
          </a:p>
          <a:p>
            <a:r>
              <a:rPr lang="en-CA" sz="1800" dirty="0" smtClean="0"/>
              <a:t>Project M&amp;E substantially satisfied Organizational M&amp;E requirements</a:t>
            </a:r>
          </a:p>
          <a:p>
            <a:r>
              <a:rPr lang="en-CA" sz="1800" dirty="0" smtClean="0"/>
              <a:t>Organization grows/learns from Project in line with its Strategic Direction</a:t>
            </a:r>
            <a:endParaRPr lang="en-C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314E-7BBF-42A9-A83C-21BA47B8874B}" type="slidenum">
              <a:rPr lang="en-CA" smtClean="0"/>
              <a:t>20</a:t>
            </a:fld>
            <a:endParaRPr lang="en-CA"/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248136"/>
              </p:ext>
            </p:extLst>
          </p:nvPr>
        </p:nvGraphicFramePr>
        <p:xfrm>
          <a:off x="539552" y="1484784"/>
          <a:ext cx="3816424" cy="2498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957661"/>
              </p:ext>
            </p:extLst>
          </p:nvPr>
        </p:nvGraphicFramePr>
        <p:xfrm>
          <a:off x="50709" y="4365104"/>
          <a:ext cx="4608512" cy="1617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Content Placeholder 6"/>
          <p:cNvSpPr txBox="1">
            <a:spLocks/>
          </p:cNvSpPr>
          <p:nvPr/>
        </p:nvSpPr>
        <p:spPr>
          <a:xfrm>
            <a:off x="4632176" y="4077072"/>
            <a:ext cx="4038600" cy="244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sz="1800" b="1" dirty="0" smtClean="0"/>
              <a:t>Non Matching </a:t>
            </a:r>
            <a:r>
              <a:rPr lang="en-CA" sz="1800" b="1" dirty="0" err="1" smtClean="0"/>
              <a:t>Projecta</a:t>
            </a:r>
            <a:endParaRPr lang="en-CA" sz="1800" b="1" dirty="0" smtClean="0"/>
          </a:p>
          <a:p>
            <a:r>
              <a:rPr lang="en-CA" sz="1800" dirty="0" smtClean="0"/>
              <a:t>Project does not align with Organization M&amp;E</a:t>
            </a:r>
          </a:p>
          <a:p>
            <a:r>
              <a:rPr lang="en-CA" sz="1800" dirty="0"/>
              <a:t>Project M&amp;E </a:t>
            </a:r>
            <a:r>
              <a:rPr lang="en-CA" sz="1800" dirty="0" smtClean="0"/>
              <a:t>does not satisfied </a:t>
            </a:r>
            <a:r>
              <a:rPr lang="en-CA" sz="1800" dirty="0"/>
              <a:t>Organizational M&amp;E requirements</a:t>
            </a:r>
          </a:p>
          <a:p>
            <a:r>
              <a:rPr lang="en-CA" sz="1800" dirty="0" smtClean="0"/>
              <a:t>Organization learns from Project but changes in the process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78774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Summary:  Projects and Organization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/>
          </a:bodyPr>
          <a:lstStyle/>
          <a:p>
            <a:r>
              <a:rPr lang="en-CA" dirty="0" smtClean="0"/>
              <a:t>Organizations define themselves in a Strategic Plan or Organizational Log Frame</a:t>
            </a:r>
          </a:p>
          <a:p>
            <a:r>
              <a:rPr lang="en-CA" dirty="0" smtClean="0"/>
              <a:t>Organizations show themselves through Projects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88296" cy="4525963"/>
          </a:xfrm>
        </p:spPr>
        <p:txBody>
          <a:bodyPr>
            <a:normAutofit/>
          </a:bodyPr>
          <a:lstStyle/>
          <a:p>
            <a:r>
              <a:rPr lang="en-CA" dirty="0" smtClean="0"/>
              <a:t>Organizational learning/ growth occurs when Projects align with Organization’s goals</a:t>
            </a:r>
          </a:p>
          <a:p>
            <a:r>
              <a:rPr lang="en-CA" dirty="0" smtClean="0"/>
              <a:t>Project management information (M&amp;E) becomes management information for the Organization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352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Monitoring and Evaluation</a:t>
            </a:r>
            <a:br>
              <a:rPr lang="en-CA" dirty="0" smtClean="0"/>
            </a:br>
            <a:r>
              <a:rPr lang="en-CA" dirty="0" smtClean="0"/>
              <a:t>Key Concepts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Organizational Issues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60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 M&amp;E Flowchart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23</a:t>
            </a:fld>
            <a:endParaRPr lang="en-CA"/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4736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736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Roles and Responsibility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35417084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084168" y="1610445"/>
            <a:ext cx="2808312" cy="4525963"/>
          </a:xfrm>
        </p:spPr>
        <p:txBody>
          <a:bodyPr>
            <a:normAutofit/>
          </a:bodyPr>
          <a:lstStyle/>
          <a:p>
            <a:r>
              <a:rPr lang="en-CA" sz="2000" dirty="0" smtClean="0"/>
              <a:t>Program Manager is responsible for M&amp;E Plan</a:t>
            </a:r>
          </a:p>
          <a:p>
            <a:r>
              <a:rPr lang="en-CA" sz="2000" dirty="0" smtClean="0"/>
              <a:t>Staff involvement depends capability</a:t>
            </a:r>
          </a:p>
          <a:p>
            <a:endParaRPr lang="en-CA" sz="2000" dirty="0" smtClean="0"/>
          </a:p>
          <a:p>
            <a:endParaRPr lang="en-CA" sz="2000" dirty="0"/>
          </a:p>
          <a:p>
            <a:r>
              <a:rPr lang="en-CA" sz="2000" dirty="0" smtClean="0"/>
              <a:t>Program staff do the bulk of the work</a:t>
            </a:r>
          </a:p>
          <a:p>
            <a:r>
              <a:rPr lang="en-CA" sz="2000" dirty="0" smtClean="0"/>
              <a:t>Supervised by Program Manager</a:t>
            </a:r>
          </a:p>
          <a:p>
            <a:endParaRPr lang="en-CA" sz="2000" dirty="0"/>
          </a:p>
          <a:p>
            <a:endParaRPr lang="en-CA" sz="200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6299587"/>
              </p:ext>
            </p:extLst>
          </p:nvPr>
        </p:nvGraphicFramePr>
        <p:xfrm>
          <a:off x="3350473" y="1196752"/>
          <a:ext cx="3192016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465909276"/>
              </p:ext>
            </p:extLst>
          </p:nvPr>
        </p:nvGraphicFramePr>
        <p:xfrm>
          <a:off x="3350473" y="3717032"/>
          <a:ext cx="3192016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7" name="Left Brace 6"/>
          <p:cNvSpPr/>
          <p:nvPr/>
        </p:nvSpPr>
        <p:spPr>
          <a:xfrm>
            <a:off x="3922519" y="1323387"/>
            <a:ext cx="432048" cy="18722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Left Brace 16"/>
          <p:cNvSpPr/>
          <p:nvPr/>
        </p:nvSpPr>
        <p:spPr>
          <a:xfrm>
            <a:off x="3918501" y="3873427"/>
            <a:ext cx="432048" cy="18722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Up-Down Arrow 8"/>
          <p:cNvSpPr/>
          <p:nvPr/>
        </p:nvSpPr>
        <p:spPr>
          <a:xfrm>
            <a:off x="5652120" y="2276872"/>
            <a:ext cx="288032" cy="936104"/>
          </a:xfrm>
          <a:prstGeom prst="up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Up-Down Arrow 19"/>
          <p:cNvSpPr/>
          <p:nvPr/>
        </p:nvSpPr>
        <p:spPr>
          <a:xfrm>
            <a:off x="5660504" y="4005064"/>
            <a:ext cx="288032" cy="936104"/>
          </a:xfrm>
          <a:prstGeom prst="up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172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Monitoring and Evaluation</a:t>
            </a:r>
            <a:br>
              <a:rPr lang="en-CA" dirty="0" smtClean="0"/>
            </a:br>
            <a:r>
              <a:rPr lang="en-CA" dirty="0" smtClean="0"/>
              <a:t>Key Concepts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Ideal vs. Reality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455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Ideal versus Reality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Ideal		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342357"/>
          </a:xfrm>
        </p:spPr>
        <p:txBody>
          <a:bodyPr/>
          <a:lstStyle/>
          <a:p>
            <a:r>
              <a:rPr lang="en-CA" dirty="0" smtClean="0"/>
              <a:t>M&amp;E is Management Information System</a:t>
            </a:r>
          </a:p>
          <a:p>
            <a:r>
              <a:rPr lang="en-CA" dirty="0" smtClean="0"/>
              <a:t>M&amp;E Plan completed at Project outset</a:t>
            </a:r>
          </a:p>
          <a:p>
            <a:r>
              <a:rPr lang="en-CA" dirty="0" smtClean="0"/>
              <a:t>M&amp;E pervades </a:t>
            </a:r>
            <a:r>
              <a:rPr lang="en-CA" dirty="0"/>
              <a:t>a</a:t>
            </a:r>
            <a:r>
              <a:rPr lang="en-CA" dirty="0" smtClean="0"/>
              <a:t>ll Project </a:t>
            </a:r>
            <a:r>
              <a:rPr lang="en-CA" dirty="0"/>
              <a:t>e</a:t>
            </a:r>
            <a:r>
              <a:rPr lang="en-CA" dirty="0" smtClean="0"/>
              <a:t>lements</a:t>
            </a:r>
          </a:p>
          <a:p>
            <a:r>
              <a:rPr lang="en-CA" dirty="0" smtClean="0"/>
              <a:t>Completed Projects Inform new Projects		</a:t>
            </a:r>
            <a:endParaRPr lang="en-C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dirty="0" smtClean="0"/>
              <a:t>Reality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270349"/>
          </a:xfrm>
        </p:spPr>
        <p:txBody>
          <a:bodyPr/>
          <a:lstStyle/>
          <a:p>
            <a:r>
              <a:rPr lang="en-CA" dirty="0" smtClean="0"/>
              <a:t>M&amp;E is seen as burdensome donor requirement</a:t>
            </a:r>
            <a:endParaRPr lang="en-CA" dirty="0"/>
          </a:p>
          <a:p>
            <a:r>
              <a:rPr lang="en-CA" dirty="0" smtClean="0"/>
              <a:t>No formal M&amp;E Plan</a:t>
            </a:r>
          </a:p>
          <a:p>
            <a:r>
              <a:rPr lang="en-CA" dirty="0" smtClean="0"/>
              <a:t>M&amp;E </a:t>
            </a:r>
            <a:r>
              <a:rPr lang="en-CA" dirty="0" smtClean="0"/>
              <a:t>is afterthought</a:t>
            </a:r>
          </a:p>
          <a:p>
            <a:r>
              <a:rPr lang="en-CA" dirty="0" smtClean="0"/>
              <a:t>Informal </a:t>
            </a:r>
            <a:r>
              <a:rPr lang="en-CA" dirty="0" smtClean="0"/>
              <a:t>lessons learned only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26</a:t>
            </a:fld>
            <a:endParaRPr lang="en-CA"/>
          </a:p>
        </p:txBody>
      </p:sp>
      <p:sp>
        <p:nvSpPr>
          <p:cNvPr id="9" name="Text Placeholder 4"/>
          <p:cNvSpPr txBox="1">
            <a:spLocks/>
          </p:cNvSpPr>
          <p:nvPr/>
        </p:nvSpPr>
        <p:spPr>
          <a:xfrm>
            <a:off x="611560" y="5373216"/>
            <a:ext cx="7848872" cy="9679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Ideal sets the direction for M&amp;E Improvement process		</a:t>
            </a:r>
            <a:endParaRPr lang="en-CA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611560" y="6012980"/>
            <a:ext cx="7848872" cy="656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114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NEXT STEPS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Process towards M&amp;E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dirty="0" smtClean="0"/>
              <a:t>M&amp;E work plan (Feb?)</a:t>
            </a:r>
          </a:p>
          <a:p>
            <a:pPr lvl="1"/>
            <a:r>
              <a:rPr lang="en-CA" dirty="0" smtClean="0"/>
              <a:t>Situation Analysis</a:t>
            </a:r>
          </a:p>
          <a:p>
            <a:pPr lvl="2"/>
            <a:r>
              <a:rPr lang="en-CA" dirty="0" smtClean="0"/>
              <a:t>Alignment of organizational and key project log frames</a:t>
            </a:r>
          </a:p>
          <a:p>
            <a:pPr lvl="2"/>
            <a:r>
              <a:rPr lang="en-CA" dirty="0" smtClean="0"/>
              <a:t>Indicators used/needed</a:t>
            </a:r>
          </a:p>
          <a:p>
            <a:pPr lvl="1"/>
            <a:r>
              <a:rPr lang="en-CA" dirty="0" smtClean="0"/>
              <a:t>Development Plan (March?)</a:t>
            </a:r>
          </a:p>
          <a:p>
            <a:pPr lvl="2"/>
            <a:r>
              <a:rPr lang="en-CA" dirty="0"/>
              <a:t>Indicators/sources </a:t>
            </a:r>
            <a:endParaRPr lang="en-CA" dirty="0" smtClean="0"/>
          </a:p>
          <a:p>
            <a:pPr lvl="2"/>
            <a:r>
              <a:rPr lang="en-CA" dirty="0" smtClean="0"/>
              <a:t>Data analysis</a:t>
            </a:r>
          </a:p>
          <a:p>
            <a:pPr lvl="2"/>
            <a:r>
              <a:rPr lang="en-CA" dirty="0" smtClean="0"/>
              <a:t>Roles and responsibilities</a:t>
            </a:r>
          </a:p>
          <a:p>
            <a:pPr lvl="1"/>
            <a:r>
              <a:rPr lang="en-CA" dirty="0" smtClean="0"/>
              <a:t>Implementation (April – Sept)</a:t>
            </a:r>
          </a:p>
          <a:p>
            <a:pPr lvl="2"/>
            <a:endParaRPr lang="en-CA" dirty="0" smtClean="0"/>
          </a:p>
          <a:p>
            <a:pPr lvl="2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dirty="0" smtClean="0"/>
              <a:t>Medium-term Priority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New Executive Director in place in near term</a:t>
            </a:r>
          </a:p>
          <a:p>
            <a:r>
              <a:rPr lang="en-CA" dirty="0" smtClean="0"/>
              <a:t>M&amp;E Plan is opportunity to reflect on the organization</a:t>
            </a:r>
          </a:p>
          <a:p>
            <a:pPr lvl="2"/>
            <a:r>
              <a:rPr lang="en-CA" dirty="0" smtClean="0"/>
              <a:t>What is its focus?</a:t>
            </a:r>
          </a:p>
          <a:p>
            <a:pPr lvl="2"/>
            <a:r>
              <a:rPr lang="en-CA" dirty="0" smtClean="0"/>
              <a:t>Who does it serve?</a:t>
            </a:r>
          </a:p>
          <a:p>
            <a:pPr lvl="2"/>
            <a:r>
              <a:rPr lang="en-CA" dirty="0" smtClean="0"/>
              <a:t>What Management Information does it need</a:t>
            </a:r>
          </a:p>
          <a:p>
            <a:r>
              <a:rPr lang="en-CA" dirty="0"/>
              <a:t>No direct demand from donor as MBE is mostly self-funded</a:t>
            </a:r>
          </a:p>
          <a:p>
            <a:endParaRPr lang="en-CA" dirty="0" smtClean="0"/>
          </a:p>
          <a:p>
            <a:pPr lvl="1"/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491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/>
          <a:lstStyle/>
          <a:p>
            <a:r>
              <a:rPr lang="en-CA" dirty="0" smtClean="0"/>
              <a:t>Monitoring and Evaluation</a:t>
            </a:r>
            <a:br>
              <a:rPr lang="en-CA" dirty="0" smtClean="0"/>
            </a:br>
            <a:r>
              <a:rPr lang="en-CA" dirty="0" smtClean="0"/>
              <a:t>Key Concepts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2971800"/>
          </a:xfrm>
        </p:spPr>
        <p:txBody>
          <a:bodyPr>
            <a:normAutofit lnSpcReduction="10000"/>
          </a:bodyPr>
          <a:lstStyle/>
          <a:p>
            <a:pPr algn="l"/>
            <a:r>
              <a:rPr lang="en-CA" sz="2800" dirty="0" smtClean="0"/>
              <a:t>What is M&amp;E?</a:t>
            </a:r>
          </a:p>
          <a:p>
            <a:pPr algn="l"/>
            <a:r>
              <a:rPr lang="en-CA" sz="2800" dirty="0" smtClean="0"/>
              <a:t>What is a Project ?</a:t>
            </a:r>
          </a:p>
          <a:p>
            <a:pPr algn="l"/>
            <a:r>
              <a:rPr lang="en-CA" sz="2800" dirty="0" smtClean="0"/>
              <a:t>What is an Indicator?</a:t>
            </a:r>
          </a:p>
          <a:p>
            <a:pPr algn="l"/>
            <a:r>
              <a:rPr lang="en-CA" sz="2800" dirty="0" smtClean="0"/>
              <a:t>Why M&amp;E?</a:t>
            </a:r>
          </a:p>
          <a:p>
            <a:pPr algn="l"/>
            <a:r>
              <a:rPr lang="en-CA" sz="2800" dirty="0" smtClean="0"/>
              <a:t>M&amp;E Organizational Issues</a:t>
            </a:r>
          </a:p>
          <a:p>
            <a:pPr algn="l"/>
            <a:r>
              <a:rPr lang="en-CA" sz="2800" dirty="0" smtClean="0"/>
              <a:t>Ideal vs. Reality</a:t>
            </a:r>
          </a:p>
          <a:p>
            <a:pPr algn="l"/>
            <a:endParaRPr lang="en-CA" sz="2800" dirty="0"/>
          </a:p>
          <a:p>
            <a:pPr algn="l"/>
            <a:endParaRPr lang="en-CA" sz="2800" dirty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432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What is M&amp;E?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Monitoring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294820" cy="1746873"/>
          </a:xfrm>
        </p:spPr>
        <p:txBody>
          <a:bodyPr>
            <a:normAutofit lnSpcReduction="10000"/>
          </a:bodyPr>
          <a:lstStyle/>
          <a:p>
            <a:r>
              <a:rPr lang="en-CA" sz="2200" dirty="0" smtClean="0"/>
              <a:t>regularly </a:t>
            </a:r>
            <a:r>
              <a:rPr lang="en-CA" sz="2200" dirty="0"/>
              <a:t>collecting, reviewing, reporting and acting on information about project </a:t>
            </a:r>
            <a:r>
              <a:rPr lang="en-CA" sz="2200" dirty="0" smtClean="0"/>
              <a:t>implementation</a:t>
            </a:r>
          </a:p>
          <a:p>
            <a:r>
              <a:rPr lang="en-CA" sz="2200" dirty="0" smtClean="0"/>
              <a:t>Monitoring addresses: What Is?</a:t>
            </a:r>
            <a:endParaRPr lang="en-CA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dirty="0" smtClean="0"/>
              <a:t>Evaluation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319463" cy="1686173"/>
          </a:xfrm>
        </p:spPr>
        <p:txBody>
          <a:bodyPr>
            <a:normAutofit/>
          </a:bodyPr>
          <a:lstStyle/>
          <a:p>
            <a:r>
              <a:rPr lang="en-CA" sz="2200" dirty="0" smtClean="0"/>
              <a:t>an periodic in-depth, backward - looking analysis of (parts of) a project</a:t>
            </a:r>
          </a:p>
          <a:p>
            <a:r>
              <a:rPr lang="en-CA" sz="2200" dirty="0" smtClean="0"/>
              <a:t>Evaluation addresses: Why?</a:t>
            </a:r>
            <a:endParaRPr lang="en-CA" sz="2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314E-7BBF-42A9-A83C-21BA47B8874B}" type="slidenum">
              <a:rPr lang="en-CA" smtClean="0"/>
              <a:t>4</a:t>
            </a:fld>
            <a:endParaRPr lang="en-CA"/>
          </a:p>
        </p:txBody>
      </p:sp>
      <p:sp>
        <p:nvSpPr>
          <p:cNvPr id="8" name="Text Placeholder 4"/>
          <p:cNvSpPr txBox="1">
            <a:spLocks/>
          </p:cNvSpPr>
          <p:nvPr/>
        </p:nvSpPr>
        <p:spPr>
          <a:xfrm>
            <a:off x="518546" y="3789040"/>
            <a:ext cx="4536504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M&amp;E = Management Information</a:t>
            </a:r>
            <a:endParaRPr lang="en-CA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18545" y="4461854"/>
            <a:ext cx="3980025" cy="22795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 smtClean="0"/>
              <a:t>Indicators are the currency of M&amp;E</a:t>
            </a:r>
          </a:p>
          <a:p>
            <a:pPr lvl="1"/>
            <a:r>
              <a:rPr lang="en-CA" dirty="0" smtClean="0"/>
              <a:t>They determine which data to gather</a:t>
            </a:r>
          </a:p>
          <a:p>
            <a:pPr lvl="1"/>
            <a:r>
              <a:rPr lang="en-CA" dirty="0" smtClean="0"/>
              <a:t>Analysis of indicator data underpins information to Management</a:t>
            </a:r>
          </a:p>
          <a:p>
            <a:endParaRPr lang="en-CA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174358333"/>
              </p:ext>
            </p:extLst>
          </p:nvPr>
        </p:nvGraphicFramePr>
        <p:xfrm>
          <a:off x="4788024" y="3629248"/>
          <a:ext cx="3912096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ular Callout 10"/>
          <p:cNvSpPr/>
          <p:nvPr/>
        </p:nvSpPr>
        <p:spPr>
          <a:xfrm>
            <a:off x="5292080" y="5877272"/>
            <a:ext cx="3168352" cy="720080"/>
          </a:xfrm>
          <a:prstGeom prst="wedgeRectCallout">
            <a:avLst>
              <a:gd name="adj1" fmla="val -3425"/>
              <a:gd name="adj2" fmla="val -18744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5436096" y="6021288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Overlap:  analyzing  and interpreting monitoring data 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29702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Arrow 16"/>
          <p:cNvSpPr/>
          <p:nvPr/>
        </p:nvSpPr>
        <p:spPr>
          <a:xfrm rot="19960995">
            <a:off x="7029285" y="2169949"/>
            <a:ext cx="558424" cy="4374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Right Arrow 17"/>
          <p:cNvSpPr/>
          <p:nvPr/>
        </p:nvSpPr>
        <p:spPr>
          <a:xfrm rot="1485848">
            <a:off x="7092617" y="3425958"/>
            <a:ext cx="526871" cy="4374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From Monitoring to Evaluation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65104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Monitoring</a:t>
            </a:r>
          </a:p>
          <a:p>
            <a:pPr lvl="1"/>
            <a:r>
              <a:rPr lang="en-CA" dirty="0" smtClean="0"/>
              <a:t>Good indicators</a:t>
            </a:r>
          </a:p>
          <a:p>
            <a:pPr lvl="1"/>
            <a:r>
              <a:rPr lang="en-CA" dirty="0" smtClean="0"/>
              <a:t>Rigorous data </a:t>
            </a:r>
          </a:p>
          <a:p>
            <a:r>
              <a:rPr lang="en-CA" dirty="0" smtClean="0"/>
              <a:t>Small “e” Evaluation</a:t>
            </a:r>
            <a:endParaRPr lang="en-CA" dirty="0"/>
          </a:p>
          <a:p>
            <a:pPr lvl="1"/>
            <a:r>
              <a:rPr lang="en-CA" dirty="0" smtClean="0"/>
              <a:t>Data interpretation</a:t>
            </a:r>
          </a:p>
          <a:p>
            <a:pPr lvl="1"/>
            <a:r>
              <a:rPr lang="en-CA" dirty="0" smtClean="0"/>
              <a:t>From Data to Information</a:t>
            </a:r>
          </a:p>
          <a:p>
            <a:r>
              <a:rPr lang="en-CA" dirty="0" smtClean="0"/>
              <a:t>Formal Evaluation</a:t>
            </a:r>
          </a:p>
          <a:p>
            <a:pPr lvl="1"/>
            <a:r>
              <a:rPr lang="en-CA" dirty="0" smtClean="0"/>
              <a:t>Mid term</a:t>
            </a:r>
          </a:p>
          <a:p>
            <a:pPr lvl="1"/>
            <a:r>
              <a:rPr lang="en-CA" dirty="0" smtClean="0"/>
              <a:t>Final</a:t>
            </a:r>
          </a:p>
          <a:p>
            <a:r>
              <a:rPr lang="en-CA" dirty="0" smtClean="0"/>
              <a:t>Focus on Monitoring and Small “e” Evaluation</a:t>
            </a:r>
          </a:p>
          <a:p>
            <a:pPr lvl="1"/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5</a:t>
            </a:fld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6008397" y="4465020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Overlap:  small “e” evaluation analyzing  and interpreting monitoring data </a:t>
            </a:r>
            <a:endParaRPr lang="en-CA" sz="1600" dirty="0"/>
          </a:p>
        </p:txBody>
      </p:sp>
      <p:sp>
        <p:nvSpPr>
          <p:cNvPr id="13" name="Oval 12"/>
          <p:cNvSpPr/>
          <p:nvPr/>
        </p:nvSpPr>
        <p:spPr>
          <a:xfrm>
            <a:off x="4788024" y="1844824"/>
            <a:ext cx="2448272" cy="2439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ular Callout 13"/>
          <p:cNvSpPr/>
          <p:nvPr/>
        </p:nvSpPr>
        <p:spPr>
          <a:xfrm>
            <a:off x="5796136" y="4437112"/>
            <a:ext cx="3168352" cy="944533"/>
          </a:xfrm>
          <a:prstGeom prst="wedgeRectCallout">
            <a:avLst>
              <a:gd name="adj1" fmla="val -13778"/>
              <a:gd name="adj2" fmla="val -18906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/>
          <p:cNvSpPr txBox="1"/>
          <p:nvPr/>
        </p:nvSpPr>
        <p:spPr>
          <a:xfrm>
            <a:off x="5220072" y="270892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Monitoring:</a:t>
            </a:r>
            <a:br>
              <a:rPr lang="en-CA" dirty="0" smtClean="0"/>
            </a:br>
            <a:r>
              <a:rPr lang="en-CA" dirty="0" smtClean="0"/>
              <a:t>What is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7308304" y="2708919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Evaluation:</a:t>
            </a:r>
            <a:br>
              <a:rPr lang="en-CA" dirty="0" smtClean="0"/>
            </a:br>
            <a:r>
              <a:rPr lang="en-CA" dirty="0" smtClean="0"/>
              <a:t>Why?</a:t>
            </a:r>
            <a:endParaRPr lang="en-CA" dirty="0"/>
          </a:p>
        </p:txBody>
      </p:sp>
      <p:sp>
        <p:nvSpPr>
          <p:cNvPr id="11" name="Oval 10"/>
          <p:cNvSpPr/>
          <p:nvPr/>
        </p:nvSpPr>
        <p:spPr>
          <a:xfrm>
            <a:off x="6516216" y="1853791"/>
            <a:ext cx="2448272" cy="24399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575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</p:spPr>
        <p:txBody>
          <a:bodyPr/>
          <a:lstStyle/>
          <a:p>
            <a:r>
              <a:rPr lang="en-CA" dirty="0" smtClean="0"/>
              <a:t>Monitoring and Evaluation</a:t>
            </a:r>
            <a:br>
              <a:rPr lang="en-CA" dirty="0" smtClean="0"/>
            </a:br>
            <a:r>
              <a:rPr lang="en-CA" dirty="0" smtClean="0"/>
              <a:t>Key Concepts</a:t>
            </a:r>
            <a:endParaRPr lang="en-CA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2517240"/>
              </p:ext>
            </p:extLst>
          </p:nvPr>
        </p:nvGraphicFramePr>
        <p:xfrm>
          <a:off x="1259632" y="2276872"/>
          <a:ext cx="7139136" cy="3849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261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35489156"/>
              </p:ext>
            </p:extLst>
          </p:nvPr>
        </p:nvGraphicFramePr>
        <p:xfrm>
          <a:off x="179512" y="1556792"/>
          <a:ext cx="4968552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Logical Framework (Log Frame)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Shows the logic/theory of change of the Project</a:t>
            </a:r>
          </a:p>
          <a:p>
            <a:r>
              <a:rPr lang="en-CA" dirty="0" smtClean="0"/>
              <a:t>Planning tool</a:t>
            </a:r>
            <a:endParaRPr lang="en-CA" dirty="0"/>
          </a:p>
          <a:p>
            <a:pPr lvl="1"/>
            <a:r>
              <a:rPr lang="en-CA" dirty="0" smtClean="0"/>
              <a:t>What to achieve</a:t>
            </a:r>
          </a:p>
          <a:p>
            <a:pPr lvl="1"/>
            <a:r>
              <a:rPr lang="en-CA" dirty="0" smtClean="0"/>
              <a:t>How to do it.</a:t>
            </a:r>
          </a:p>
          <a:p>
            <a:r>
              <a:rPr lang="en-CA" dirty="0" smtClean="0"/>
              <a:t>Broadly accepted tool</a:t>
            </a:r>
          </a:p>
          <a:p>
            <a:pPr lvl="1"/>
            <a:r>
              <a:rPr lang="en-CA" dirty="0" smtClean="0"/>
              <a:t>General consensus re. wording</a:t>
            </a:r>
          </a:p>
          <a:p>
            <a:pPr lvl="1"/>
            <a:r>
              <a:rPr lang="en-CA" dirty="0" smtClean="0"/>
              <a:t>Objectives = Outcomes</a:t>
            </a:r>
          </a:p>
          <a:p>
            <a:pPr lvl="1"/>
            <a:r>
              <a:rPr lang="en-CA" dirty="0" smtClean="0"/>
              <a:t>Goals = Ultimate Outcomes</a:t>
            </a:r>
          </a:p>
          <a:p>
            <a:pPr lvl="2"/>
            <a:endParaRPr lang="en-CA" dirty="0"/>
          </a:p>
        </p:txBody>
      </p:sp>
      <p:grpSp>
        <p:nvGrpSpPr>
          <p:cNvPr id="9" name="Group 8"/>
          <p:cNvGrpSpPr/>
          <p:nvPr/>
        </p:nvGrpSpPr>
        <p:grpSpPr>
          <a:xfrm>
            <a:off x="13399" y="2492896"/>
            <a:ext cx="2313963" cy="506179"/>
            <a:chOff x="2217280" y="925794"/>
            <a:chExt cx="2313963" cy="506179"/>
          </a:xfrm>
        </p:grpSpPr>
        <p:sp>
          <p:nvSpPr>
            <p:cNvPr id="10" name="Rounded Rectangle 9"/>
            <p:cNvSpPr/>
            <p:nvPr/>
          </p:nvSpPr>
          <p:spPr>
            <a:xfrm>
              <a:off x="2217280" y="925794"/>
              <a:ext cx="2313963" cy="506179"/>
            </a:xfrm>
            <a:prstGeom prst="round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241990" y="950504"/>
              <a:ext cx="2264543" cy="4567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2100" kern="1200" dirty="0" smtClean="0"/>
                <a:t>Objectives</a:t>
              </a:r>
              <a:endParaRPr lang="en-CA" sz="2100" kern="12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236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46457123"/>
              </p:ext>
            </p:extLst>
          </p:nvPr>
        </p:nvGraphicFramePr>
        <p:xfrm>
          <a:off x="0" y="1556792"/>
          <a:ext cx="4968552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Logical Framework (Log Frame)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 smtClean="0"/>
              <a:t>Goal:  lofty statement</a:t>
            </a:r>
          </a:p>
          <a:p>
            <a:pPr lvl="1"/>
            <a:r>
              <a:rPr lang="en-CA" dirty="0" smtClean="0"/>
              <a:t>May or may not be measurable</a:t>
            </a:r>
          </a:p>
          <a:p>
            <a:r>
              <a:rPr lang="en-CA" dirty="0" smtClean="0"/>
              <a:t>Outcomes translate the goal into measureable and manageable pieces</a:t>
            </a:r>
          </a:p>
          <a:p>
            <a:r>
              <a:rPr lang="en-CA" dirty="0" smtClean="0"/>
              <a:t>Outcomes bring </a:t>
            </a:r>
            <a:r>
              <a:rPr lang="en-CA" dirty="0" err="1" smtClean="0"/>
              <a:t>te</a:t>
            </a:r>
            <a:r>
              <a:rPr lang="en-CA" dirty="0" smtClean="0"/>
              <a:t> lofty goal down to earth.  They are:</a:t>
            </a:r>
          </a:p>
          <a:p>
            <a:pPr lvl="1"/>
            <a:r>
              <a:rPr lang="en-CA" b="1" dirty="0" smtClean="0"/>
              <a:t>S</a:t>
            </a:r>
            <a:r>
              <a:rPr lang="en-CA" dirty="0" smtClean="0"/>
              <a:t>pecific</a:t>
            </a:r>
          </a:p>
          <a:p>
            <a:pPr lvl="1"/>
            <a:r>
              <a:rPr lang="en-CA" b="1" dirty="0" smtClean="0"/>
              <a:t>M</a:t>
            </a:r>
            <a:r>
              <a:rPr lang="en-CA" dirty="0" smtClean="0"/>
              <a:t>easurable</a:t>
            </a:r>
          </a:p>
          <a:p>
            <a:pPr lvl="1"/>
            <a:r>
              <a:rPr lang="en-CA" b="1" dirty="0" smtClean="0"/>
              <a:t>A</a:t>
            </a:r>
            <a:r>
              <a:rPr lang="en-CA" dirty="0" smtClean="0"/>
              <a:t>chievable</a:t>
            </a:r>
          </a:p>
          <a:p>
            <a:pPr lvl="1"/>
            <a:r>
              <a:rPr lang="en-CA" b="1" dirty="0" smtClean="0"/>
              <a:t>R</a:t>
            </a:r>
            <a:r>
              <a:rPr lang="en-CA" dirty="0" smtClean="0"/>
              <a:t>elevant</a:t>
            </a:r>
          </a:p>
          <a:p>
            <a:pPr lvl="1"/>
            <a:r>
              <a:rPr lang="en-CA" b="1" dirty="0" smtClean="0"/>
              <a:t>T</a:t>
            </a:r>
            <a:r>
              <a:rPr lang="en-CA" dirty="0" smtClean="0"/>
              <a:t>ime-bound</a:t>
            </a:r>
          </a:p>
          <a:p>
            <a:r>
              <a:rPr lang="en-CA" dirty="0" smtClean="0"/>
              <a:t>Outcomes are the end-state we want to achieve</a:t>
            </a:r>
          </a:p>
        </p:txBody>
      </p:sp>
      <p:sp>
        <p:nvSpPr>
          <p:cNvPr id="2" name="Oval 1"/>
          <p:cNvSpPr/>
          <p:nvPr/>
        </p:nvSpPr>
        <p:spPr>
          <a:xfrm>
            <a:off x="1979712" y="1628800"/>
            <a:ext cx="2880320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658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37607763"/>
              </p:ext>
            </p:extLst>
          </p:nvPr>
        </p:nvGraphicFramePr>
        <p:xfrm>
          <a:off x="0" y="1556792"/>
          <a:ext cx="4968552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Logical Framework (Log Frame)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CA" sz="2000" dirty="0" smtClean="0"/>
              <a:t>Project controls Inputs, Activities, and Outputs</a:t>
            </a:r>
          </a:p>
          <a:p>
            <a:r>
              <a:rPr lang="en-CA" sz="2000" dirty="0" smtClean="0"/>
              <a:t>Others (Recipients) need to act if objectives are to be reached</a:t>
            </a:r>
          </a:p>
          <a:p>
            <a:pPr lvl="1"/>
            <a:r>
              <a:rPr lang="en-CA" sz="2000" dirty="0" smtClean="0"/>
              <a:t>Project assumes that Outputs will contribute to desired end stages (i.e. objectives)</a:t>
            </a:r>
          </a:p>
          <a:p>
            <a:pPr lvl="1"/>
            <a:r>
              <a:rPr lang="en-CA" sz="2000" dirty="0" smtClean="0"/>
              <a:t>Assumption needs to be tested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  <p:sp>
        <p:nvSpPr>
          <p:cNvPr id="2" name="Oval 1"/>
          <p:cNvSpPr/>
          <p:nvPr/>
        </p:nvSpPr>
        <p:spPr>
          <a:xfrm>
            <a:off x="1979712" y="2996952"/>
            <a:ext cx="2880320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B42-528E-452F-A5C9-17A8D1B02B4F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179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</TotalTime>
  <Words>1449</Words>
  <Application>Microsoft Office PowerPoint</Application>
  <PresentationFormat>On-screen Show (4:3)</PresentationFormat>
  <Paragraphs>363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Monitoring and Evaluation Key Concepts</vt:lpstr>
      <vt:lpstr>M&amp;E Capacity Building Cycle</vt:lpstr>
      <vt:lpstr>Monitoring and Evaluation Key Concepts</vt:lpstr>
      <vt:lpstr>What is M&amp;E?</vt:lpstr>
      <vt:lpstr>From Monitoring to Evaluation</vt:lpstr>
      <vt:lpstr>Monitoring and Evaluation Key Concepts</vt:lpstr>
      <vt:lpstr>Logical Framework (Log Frame)</vt:lpstr>
      <vt:lpstr>Logical Framework (Log Frame)</vt:lpstr>
      <vt:lpstr>Logical Framework (Log Frame)</vt:lpstr>
      <vt:lpstr>Monitoring and Evaluation Key Concepts</vt:lpstr>
      <vt:lpstr>What is an Indicator?</vt:lpstr>
      <vt:lpstr>Indicators</vt:lpstr>
      <vt:lpstr>Indicators/Descriptors</vt:lpstr>
      <vt:lpstr>Indicators</vt:lpstr>
      <vt:lpstr>Key Concepts Summary</vt:lpstr>
      <vt:lpstr>Monitoring and Evaluation Key Concepts</vt:lpstr>
      <vt:lpstr>Why M&amp;E ?</vt:lpstr>
      <vt:lpstr>Organization M&amp;E</vt:lpstr>
      <vt:lpstr>Organizational and Project Log Frames</vt:lpstr>
      <vt:lpstr>Organizational and Project M&amp;E</vt:lpstr>
      <vt:lpstr>Summary:  Projects and Organization</vt:lpstr>
      <vt:lpstr>Monitoring and Evaluation Key Concepts</vt:lpstr>
      <vt:lpstr>Project M&amp;E Flowchart</vt:lpstr>
      <vt:lpstr>Roles and Responsibility</vt:lpstr>
      <vt:lpstr>Monitoring and Evaluation Key Concepts</vt:lpstr>
      <vt:lpstr>Ideal versus Reality</vt:lpstr>
      <vt:lpstr>NEXT STEPS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Hierarchy</dc:title>
  <dc:creator>Maarten</dc:creator>
  <cp:lastModifiedBy>Maarten</cp:lastModifiedBy>
  <cp:revision>80</cp:revision>
  <cp:lastPrinted>2014-12-22T04:00:48Z</cp:lastPrinted>
  <dcterms:created xsi:type="dcterms:W3CDTF">2014-12-11T03:27:13Z</dcterms:created>
  <dcterms:modified xsi:type="dcterms:W3CDTF">2015-01-21T09:11:25Z</dcterms:modified>
</cp:coreProperties>
</file>