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8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1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44E41-2D74-41C0-BBD4-2F79EE495104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3E971-8668-4CA1-AF20-9169FECE6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77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EFF51-7162-1D4F-9F89-A7B8C2F278E7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B948A-F41B-844D-ACA3-EE5621C93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8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19818E1A-7423-A349-A2C0-6ED63C17ED12}" type="slidenum">
              <a:rPr lang="en-US" altLang="ja-JP" smtClean="0"/>
              <a:pPr eaLnBrk="1" hangingPunct="1">
                <a:defRPr/>
              </a:pPr>
              <a:t>1</a:t>
            </a:fld>
            <a:endParaRPr lang="en-US" altLang="ja-JP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7237" cy="34258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644" tIns="45322" rIns="90644" bIns="45322"/>
          <a:lstStyle/>
          <a:p>
            <a:pPr eaLnBrk="1" hangingPunct="1">
              <a:defRPr/>
            </a:pPr>
            <a:endParaRPr lang="ja-JP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8ED4-EA45-49D5-916B-78E2F914E921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F02F-6D1E-414A-8F5F-1BBCA90DE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4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70455-93BF-634B-A13F-2F404C46CA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908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E8ED4-EA45-49D5-916B-78E2F914E921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6F02F-6D1E-414A-8F5F-1BBCA90DE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11188" y="1341438"/>
            <a:ext cx="8064500" cy="115093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D0B3A6">
                <a:alpha val="74998"/>
              </a:srgbClr>
            </a:outerShdw>
          </a:effectLst>
        </p:spPr>
        <p:txBody>
          <a:bodyPr wrap="none"/>
          <a:lstStyle/>
          <a:p>
            <a:pPr algn="ctr">
              <a:lnSpc>
                <a:spcPct val="150000"/>
              </a:lnSpc>
              <a:defRPr/>
            </a:pPr>
            <a:r>
              <a:rPr kumimoji="0" lang="en-US" altLang="ja-JP" sz="1400" dirty="0">
                <a:solidFill>
                  <a:schemeClr val="bg1"/>
                </a:solidFill>
                <a:latin typeface="Arial"/>
                <a:ea typeface="HGP創英角ｺﾞｼｯｸUB" charset="0"/>
                <a:cs typeface="Arial"/>
              </a:rPr>
              <a:t>3 Hours Practical Training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ja-JP" altLang="en-US" sz="4400" b="1" dirty="0">
                <a:latin typeface="Times New Roman" charset="0"/>
                <a:ea typeface="HGP創英角ｺﾞｼｯｸUB" charset="0"/>
                <a:cs typeface="HGP創英角ｺﾞｼｯｸUB" charset="0"/>
              </a:rPr>
              <a:t>　</a:t>
            </a:r>
            <a:r>
              <a:rPr kumimoji="0" lang="en-US" altLang="ja-JP" sz="2400" b="1" dirty="0">
                <a:latin typeface="Arial"/>
                <a:ea typeface="HGP創英角ｺﾞｼｯｸUB" charset="0"/>
                <a:cs typeface="Arial"/>
              </a:rPr>
              <a:t>Practice of </a:t>
            </a:r>
            <a:r>
              <a:rPr kumimoji="0" lang="en-US" altLang="ja-JP" sz="2400" b="1" dirty="0">
                <a:solidFill>
                  <a:srgbClr val="FF0000"/>
                </a:solidFill>
                <a:latin typeface="Arial"/>
                <a:ea typeface="HGP創英角ｺﾞｼｯｸUB" charset="0"/>
                <a:cs typeface="Arial"/>
              </a:rPr>
              <a:t>T</a:t>
            </a:r>
            <a:r>
              <a:rPr kumimoji="0" lang="en-US" altLang="ja-JP" sz="2400" b="1" dirty="0">
                <a:latin typeface="Arial"/>
                <a:ea typeface="HGP創英角ｺﾞｼｯｸUB" charset="0"/>
                <a:cs typeface="Arial"/>
              </a:rPr>
              <a:t>otal </a:t>
            </a:r>
            <a:r>
              <a:rPr kumimoji="0" lang="en-US" altLang="ja-JP" sz="2400" b="1" dirty="0">
                <a:solidFill>
                  <a:srgbClr val="FF0000"/>
                </a:solidFill>
                <a:latin typeface="Arial"/>
                <a:ea typeface="HGP創英角ｺﾞｼｯｸUB" charset="0"/>
                <a:cs typeface="Arial"/>
              </a:rPr>
              <a:t>Q</a:t>
            </a:r>
            <a:r>
              <a:rPr kumimoji="0" lang="en-US" altLang="ja-JP" sz="2400" b="1" dirty="0">
                <a:latin typeface="Arial"/>
                <a:ea typeface="HGP創英角ｺﾞｼｯｸUB" charset="0"/>
                <a:cs typeface="Arial"/>
              </a:rPr>
              <a:t>uality </a:t>
            </a:r>
            <a:r>
              <a:rPr kumimoji="0" lang="en-US" altLang="ja-JP" sz="2400" b="1" dirty="0">
                <a:solidFill>
                  <a:srgbClr val="FF0000"/>
                </a:solidFill>
                <a:latin typeface="Arial"/>
                <a:ea typeface="HGP創英角ｺﾞｼｯｸUB" charset="0"/>
                <a:cs typeface="Arial"/>
              </a:rPr>
              <a:t>M</a:t>
            </a:r>
            <a:r>
              <a:rPr kumimoji="0" lang="en-US" altLang="ja-JP" sz="2400" b="1" dirty="0">
                <a:latin typeface="Arial"/>
                <a:ea typeface="HGP創英角ｺﾞｼｯｸUB" charset="0"/>
                <a:cs typeface="Arial"/>
              </a:rPr>
              <a:t>anagement Basics</a:t>
            </a:r>
            <a:r>
              <a:rPr kumimoji="0" lang="ja-JP" altLang="en-US" sz="4800" b="1" dirty="0">
                <a:latin typeface="Times New Roman" charset="0"/>
                <a:ea typeface="HGP創英角ｺﾞｼｯｸUB" charset="0"/>
                <a:cs typeface="HGP創英角ｺﾞｼｯｸUB" charset="0"/>
              </a:rPr>
              <a:t>　</a:t>
            </a:r>
          </a:p>
        </p:txBody>
      </p:sp>
      <p:sp>
        <p:nvSpPr>
          <p:cNvPr id="17410" name="Text Box 18"/>
          <p:cNvSpPr txBox="1">
            <a:spLocks noChangeArrowheads="1"/>
          </p:cNvSpPr>
          <p:nvPr/>
        </p:nvSpPr>
        <p:spPr bwMode="auto">
          <a:xfrm>
            <a:off x="0" y="6434138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0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SME Mentoring Program in Bagan-Nyaung Oo</a:t>
            </a:r>
            <a:endParaRPr lang="ja-JP" altLang="en-US" sz="2000" b="1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15888"/>
            <a:ext cx="9429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541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Group 11"/>
          <p:cNvGrpSpPr>
            <a:grpSpLocks/>
          </p:cNvGrpSpPr>
          <p:nvPr/>
        </p:nvGrpSpPr>
        <p:grpSpPr bwMode="auto">
          <a:xfrm>
            <a:off x="323850" y="5848350"/>
            <a:ext cx="8820150" cy="533400"/>
            <a:chOff x="323528" y="5733256"/>
            <a:chExt cx="8820472" cy="533673"/>
          </a:xfrm>
        </p:grpSpPr>
        <p:sp>
          <p:nvSpPr>
            <p:cNvPr id="17416" name="TextBox 8"/>
            <p:cNvSpPr txBox="1">
              <a:spLocks noChangeArrowheads="1"/>
            </p:cNvSpPr>
            <p:nvPr/>
          </p:nvSpPr>
          <p:spPr bwMode="auto">
            <a:xfrm>
              <a:off x="323528" y="5805264"/>
              <a:ext cx="25922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/>
                <a:t>ZAW MIN THANT</a:t>
              </a:r>
            </a:p>
            <a:p>
              <a:pPr eaLnBrk="1" hangingPunct="1"/>
              <a:r>
                <a:rPr lang="en-US" sz="1200"/>
                <a:t>B.E (Electronics), MBA, Dip. in Law</a:t>
              </a:r>
            </a:p>
          </p:txBody>
        </p:sp>
        <p:sp>
          <p:nvSpPr>
            <p:cNvPr id="17417" name="TextBox 14"/>
            <p:cNvSpPr txBox="1">
              <a:spLocks noChangeArrowheads="1"/>
            </p:cNvSpPr>
            <p:nvPr/>
          </p:nvSpPr>
          <p:spPr bwMode="auto">
            <a:xfrm>
              <a:off x="6911752" y="5733256"/>
              <a:ext cx="223224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Date: 16</a:t>
              </a:r>
              <a:r>
                <a:rPr lang="en-US" sz="1200" baseline="30000"/>
                <a:t>th</a:t>
              </a:r>
              <a:r>
                <a:rPr lang="en-US" sz="1200"/>
                <a:t> September’ 2017</a:t>
              </a:r>
            </a:p>
          </p:txBody>
        </p:sp>
      </p:grpSp>
      <p:pic>
        <p:nvPicPr>
          <p:cNvPr id="17414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-11113"/>
            <a:ext cx="1290638" cy="106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708275"/>
            <a:ext cx="3097212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0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1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79630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6894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8148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13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60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2261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65042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18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40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8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6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84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85812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9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14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30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3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0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08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50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82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16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04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17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9496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1826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7410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6771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30</Words>
  <Application>Microsoft Office PowerPoint</Application>
  <PresentationFormat>On-screen Show (4:3)</PresentationFormat>
  <Paragraphs>7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Designer</dc:creator>
  <cp:lastModifiedBy>User</cp:lastModifiedBy>
  <cp:revision>5</cp:revision>
  <cp:lastPrinted>2017-09-15T02:11:53Z</cp:lastPrinted>
  <dcterms:created xsi:type="dcterms:W3CDTF">2017-09-14T09:26:17Z</dcterms:created>
  <dcterms:modified xsi:type="dcterms:W3CDTF">2017-09-15T02:41:44Z</dcterms:modified>
</cp:coreProperties>
</file>