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3" r:id="rId28"/>
    <p:sldId id="282" r:id="rId29"/>
  </p:sldIdLst>
  <p:sldSz cx="7315200" cy="73152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1" autoAdjust="0"/>
    <p:restoredTop sz="94660"/>
  </p:normalViewPr>
  <p:slideViewPr>
    <p:cSldViewPr>
      <p:cViewPr varScale="1">
        <p:scale>
          <a:sx n="69" d="100"/>
          <a:sy n="69" d="100"/>
        </p:scale>
        <p:origin x="1878" y="66"/>
      </p:cViewPr>
      <p:guideLst>
        <p:guide orient="horz" pos="2304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9BDC6-91DA-4783-AEE0-A8D2D33F00AA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E3A9F-ABA6-474C-BCEA-5BE94F22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14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272454"/>
            <a:ext cx="62179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4145280"/>
            <a:ext cx="51206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30FC-3BEA-4B2D-9740-C5F8E2BBCC3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AEE61-241D-4379-BD25-E8EAB3A26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73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30FC-3BEA-4B2D-9740-C5F8E2BBCC3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AEE61-241D-4379-BD25-E8EAB3A26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9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43071" y="313267"/>
            <a:ext cx="1316990" cy="66564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1" y="313267"/>
            <a:ext cx="3829050" cy="66564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30FC-3BEA-4B2D-9740-C5F8E2BBCC3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AEE61-241D-4379-BD25-E8EAB3A26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7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30FC-3BEA-4B2D-9740-C5F8E2BBCC3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AEE61-241D-4379-BD25-E8EAB3A26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26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4700694"/>
            <a:ext cx="6217920" cy="145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3100495"/>
            <a:ext cx="6217920" cy="16001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30FC-3BEA-4B2D-9740-C5F8E2BBCC3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AEE61-241D-4379-BD25-E8EAB3A26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4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820334"/>
            <a:ext cx="2573020" cy="51494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7040" y="1820334"/>
            <a:ext cx="2573020" cy="51494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30FC-3BEA-4B2D-9740-C5F8E2BBCC3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AEE61-241D-4379-BD25-E8EAB3A26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4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92947"/>
            <a:ext cx="658368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637454"/>
            <a:ext cx="3232150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319867"/>
            <a:ext cx="3232150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0" y="1637454"/>
            <a:ext cx="3233420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2319867"/>
            <a:ext cx="3233420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30FC-3BEA-4B2D-9740-C5F8E2BBCC3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AEE61-241D-4379-BD25-E8EAB3A26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30FC-3BEA-4B2D-9740-C5F8E2BBCC3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AEE61-241D-4379-BD25-E8EAB3A26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7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30FC-3BEA-4B2D-9740-C5F8E2BBCC3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AEE61-241D-4379-BD25-E8EAB3A26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3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291253"/>
            <a:ext cx="2406650" cy="1239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0" y="291254"/>
            <a:ext cx="4089400" cy="62433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530774"/>
            <a:ext cx="2406650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30FC-3BEA-4B2D-9740-C5F8E2BBCC3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AEE61-241D-4379-BD25-E8EAB3A26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5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0" y="5120640"/>
            <a:ext cx="4389120" cy="6045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0" y="653627"/>
            <a:ext cx="4389120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0" y="5725161"/>
            <a:ext cx="4389120" cy="858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30FC-3BEA-4B2D-9740-C5F8E2BBCC3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AEE61-241D-4379-BD25-E8EAB3A26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9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292947"/>
            <a:ext cx="658368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706880"/>
            <a:ext cx="658368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6780107"/>
            <a:ext cx="17068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B30FC-3BEA-4B2D-9740-C5F8E2BBCC3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6780107"/>
            <a:ext cx="23164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6780107"/>
            <a:ext cx="17068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AEE61-241D-4379-BD25-E8EAB3A26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4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Environmental Protection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2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RTUNMYINT\Desktop\APK\9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74320"/>
            <a:ext cx="6766560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RTUNMYINT\Desktop\APK\10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74320"/>
            <a:ext cx="6766560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RTUNMYINT\Desktop\APK\11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74320"/>
            <a:ext cx="6766560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RTUNMYINT\Desktop\APK\1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74320"/>
            <a:ext cx="6766560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RTUNMYINT\Desktop\APK\13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74320"/>
            <a:ext cx="6766560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RTUNMYINT\Desktop\APK\14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74320"/>
            <a:ext cx="6766560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RTUNMYINT\Desktop\APK\15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74320"/>
            <a:ext cx="6766560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RTUNMYINT\Desktop\APK\16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74320"/>
            <a:ext cx="6766560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RTUNMYINT\Desktop\APK\17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74320"/>
            <a:ext cx="6766560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RTUNMYINT\Desktop\APK\18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74320"/>
            <a:ext cx="6766560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TUNMYINT\Desktop\APK\1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74320"/>
            <a:ext cx="6766560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58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RTUNMYINT\Desktop\APK\19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74320"/>
            <a:ext cx="6766560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RTUNMYINT\Desktop\APK\20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74320"/>
            <a:ext cx="6766560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RTUNMYINT\Desktop\APK\21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74320"/>
            <a:ext cx="6766560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RTUNMYINT\Desktop\APK\2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74320"/>
            <a:ext cx="6766560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DRTUNMYINT\Desktop\APK\23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74320"/>
            <a:ext cx="6766560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DRTUNMYINT\Desktop\APK\24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74320"/>
            <a:ext cx="6766560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DRTUNMYINT\Desktop\APK\25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74320"/>
            <a:ext cx="6766560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0"/>
            <a:ext cx="530352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09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DRTUNMYINT\Desktop\image001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74320"/>
            <a:ext cx="6766560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5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TUNMYINT\Desktop\APK\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74320"/>
            <a:ext cx="6766560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RTUNMYINT\Desktop\APK\3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71463"/>
            <a:ext cx="6766560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79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RTUNMYINT\Desktop\APK\4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74320"/>
            <a:ext cx="6766560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RTUNMYINT\Desktop\APK\5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74320"/>
            <a:ext cx="6766560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RTUNMYINT\Desktop\APK\6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74320"/>
            <a:ext cx="6766560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RTUNMYINT\Desktop\APK\7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74320"/>
            <a:ext cx="6766560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RTUNMYINT\Desktop\APK\8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74320"/>
            <a:ext cx="6766560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</Words>
  <Application>Microsoft Office PowerPoint</Application>
  <PresentationFormat>Custom</PresentationFormat>
  <Paragraphs>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Environmental Protection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Protection</dc:title>
  <dc:creator>DRTUNMYINT</dc:creator>
  <cp:lastModifiedBy>Acer</cp:lastModifiedBy>
  <cp:revision>6</cp:revision>
  <dcterms:created xsi:type="dcterms:W3CDTF">2010-09-22T03:47:39Z</dcterms:created>
  <dcterms:modified xsi:type="dcterms:W3CDTF">2017-08-18T16:38:39Z</dcterms:modified>
</cp:coreProperties>
</file>